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tif" ContentType="image/tif"/>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sldIdLst>
    <p:sldId id="256" r:id="rId2"/>
    <p:sldId id="280" r:id="rId3"/>
    <p:sldId id="281" r:id="rId4"/>
    <p:sldId id="276" r:id="rId5"/>
    <p:sldId id="279" r:id="rId6"/>
    <p:sldId id="282" r:id="rId7"/>
    <p:sldId id="264" r:id="rId8"/>
    <p:sldId id="260" r:id="rId9"/>
    <p:sldId id="273" r:id="rId10"/>
    <p:sldId id="278" r:id="rId11"/>
    <p:sldId id="277" r:id="rId12"/>
    <p:sldId id="267" r:id="rId13"/>
    <p:sldId id="268" r:id="rId14"/>
    <p:sldId id="266" r:id="rId15"/>
    <p:sldId id="263" r:id="rId16"/>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1pPr>
    <a:lvl2pPr marL="0" marR="0" indent="2286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2pPr>
    <a:lvl3pPr marL="0" marR="0" indent="4572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3pPr>
    <a:lvl4pPr marL="0" marR="0" indent="6858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4pPr>
    <a:lvl5pPr marL="0" marR="0" indent="9144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5pPr>
    <a:lvl6pPr marL="0" marR="0" indent="11430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6pPr>
    <a:lvl7pPr marL="0" marR="0" indent="13716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7pPr>
    <a:lvl8pPr marL="0" marR="0" indent="16002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8pPr>
    <a:lvl9pPr marL="0" marR="0" indent="18288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6021"/>
    <a:srgbClr val="B6D25F"/>
    <a:srgbClr val="589B5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4D7"/>
          </a:solidFill>
        </a:fill>
      </a:tcStyle>
    </a:wholeTbl>
    <a:band2H>
      <a:tcTxStyle/>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1" autoAdjust="0"/>
    <p:restoredTop sz="94660"/>
  </p:normalViewPr>
  <p:slideViewPr>
    <p:cSldViewPr snapToGrid="0">
      <p:cViewPr varScale="1">
        <p:scale>
          <a:sx n="37" d="100"/>
          <a:sy n="37" d="100"/>
        </p:scale>
        <p:origin x="618" y="8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D67CC2-2D7A-4D2A-B610-CEA80C1F2F81}" type="doc">
      <dgm:prSet loTypeId="urn:microsoft.com/office/officeart/2009/3/layout/StepUpProcess" loCatId="process" qsTypeId="urn:microsoft.com/office/officeart/2005/8/quickstyle/3d2" qsCatId="3D" csTypeId="urn:microsoft.com/office/officeart/2005/8/colors/accent4_2" csCatId="accent4" phldr="1"/>
      <dgm:spPr/>
      <dgm:t>
        <a:bodyPr/>
        <a:lstStyle/>
        <a:p>
          <a:endParaRPr lang="ru-RU"/>
        </a:p>
      </dgm:t>
    </dgm:pt>
    <dgm:pt modelId="{F705E21E-60C4-4F83-83E6-B4E0A7B97488}">
      <dgm:prSet phldrT="[Text]"/>
      <dgm:spPr/>
      <dgm:t>
        <a:bodyPr/>
        <a:lstStyle/>
        <a:p>
          <a:r>
            <a:rPr lang="ka-GE" b="1" dirty="0"/>
            <a:t>პირველი მაღაზია 2010 წლის მარტში</a:t>
          </a:r>
        </a:p>
        <a:p>
          <a:endParaRPr lang="ru-RU" b="1" dirty="0"/>
        </a:p>
      </dgm:t>
    </dgm:pt>
    <dgm:pt modelId="{784F2836-A358-4DC9-8133-0DC27C7E6EB1}" type="parTrans" cxnId="{09547E61-3B9D-4955-84DE-9DDD86634F29}">
      <dgm:prSet/>
      <dgm:spPr/>
      <dgm:t>
        <a:bodyPr/>
        <a:lstStyle/>
        <a:p>
          <a:endParaRPr lang="ru-RU" b="1"/>
        </a:p>
      </dgm:t>
    </dgm:pt>
    <dgm:pt modelId="{FFC4479B-52D3-4D8D-A44A-8BCC4D13F63A}" type="sibTrans" cxnId="{09547E61-3B9D-4955-84DE-9DDD86634F29}">
      <dgm:prSet/>
      <dgm:spPr/>
      <dgm:t>
        <a:bodyPr/>
        <a:lstStyle/>
        <a:p>
          <a:endParaRPr lang="ru-RU" b="1"/>
        </a:p>
      </dgm:t>
    </dgm:pt>
    <dgm:pt modelId="{8CCEC6F0-EE71-40E5-91F8-1892F30294D9}">
      <dgm:prSet phldrT="[Text]"/>
      <dgm:spPr/>
      <dgm:t>
        <a:bodyPr/>
        <a:lstStyle/>
        <a:p>
          <a:r>
            <a:rPr lang="ka-GE" b="1" dirty="0"/>
            <a:t>ამჟამად 95 მაღაზია თბილისის მასშტაბით</a:t>
          </a:r>
          <a:endParaRPr lang="ru-RU" b="1" dirty="0"/>
        </a:p>
      </dgm:t>
    </dgm:pt>
    <dgm:pt modelId="{783368B3-DA5F-45A8-A345-8E8180409875}" type="parTrans" cxnId="{10A8E246-B757-4F04-B574-F59A3522A100}">
      <dgm:prSet/>
      <dgm:spPr/>
      <dgm:t>
        <a:bodyPr/>
        <a:lstStyle/>
        <a:p>
          <a:endParaRPr lang="ru-RU" b="1"/>
        </a:p>
      </dgm:t>
    </dgm:pt>
    <dgm:pt modelId="{F799AC79-91F2-4559-BBE7-5EDAFF80ABEE}" type="sibTrans" cxnId="{10A8E246-B757-4F04-B574-F59A3522A100}">
      <dgm:prSet/>
      <dgm:spPr/>
      <dgm:t>
        <a:bodyPr/>
        <a:lstStyle/>
        <a:p>
          <a:endParaRPr lang="ru-RU" b="1"/>
        </a:p>
      </dgm:t>
    </dgm:pt>
    <dgm:pt modelId="{6D44F64C-870D-478B-8551-E8BE6DC866BC}">
      <dgm:prSet phldrT="[Text]"/>
      <dgm:spPr/>
      <dgm:t>
        <a:bodyPr/>
        <a:lstStyle/>
        <a:p>
          <a:r>
            <a:rPr lang="en-US" b="1" dirty="0"/>
            <a:t>1</a:t>
          </a:r>
          <a:r>
            <a:rPr lang="ka-GE" b="1" dirty="0"/>
            <a:t>30</a:t>
          </a:r>
          <a:r>
            <a:rPr lang="en-US" b="1" dirty="0"/>
            <a:t>0</a:t>
          </a:r>
          <a:r>
            <a:rPr lang="ka-GE" b="1" dirty="0"/>
            <a:t> თანამშრომელი.</a:t>
          </a:r>
        </a:p>
        <a:p>
          <a:endParaRPr lang="ru-RU" b="1" dirty="0"/>
        </a:p>
      </dgm:t>
    </dgm:pt>
    <dgm:pt modelId="{CB44EA03-86DB-4EBE-A5C4-660C3CFF8F7C}" type="parTrans" cxnId="{19B46D56-1E89-4144-8BE8-C9BF59BA5EB8}">
      <dgm:prSet/>
      <dgm:spPr/>
      <dgm:t>
        <a:bodyPr/>
        <a:lstStyle/>
        <a:p>
          <a:endParaRPr lang="ru-RU" b="1"/>
        </a:p>
      </dgm:t>
    </dgm:pt>
    <dgm:pt modelId="{F12FBEF1-1939-424D-9689-3092379DFC16}" type="sibTrans" cxnId="{19B46D56-1E89-4144-8BE8-C9BF59BA5EB8}">
      <dgm:prSet/>
      <dgm:spPr/>
      <dgm:t>
        <a:bodyPr/>
        <a:lstStyle/>
        <a:p>
          <a:endParaRPr lang="ru-RU" b="1"/>
        </a:p>
      </dgm:t>
    </dgm:pt>
    <dgm:pt modelId="{75DEF388-6447-457E-9E2C-0A515D40E925}" type="pres">
      <dgm:prSet presAssocID="{B2D67CC2-2D7A-4D2A-B610-CEA80C1F2F81}" presName="rootnode" presStyleCnt="0">
        <dgm:presLayoutVars>
          <dgm:chMax/>
          <dgm:chPref/>
          <dgm:dir/>
          <dgm:animLvl val="lvl"/>
        </dgm:presLayoutVars>
      </dgm:prSet>
      <dgm:spPr/>
    </dgm:pt>
    <dgm:pt modelId="{A2C62D99-9286-441F-A1E3-974DE630D5AC}" type="pres">
      <dgm:prSet presAssocID="{F705E21E-60C4-4F83-83E6-B4E0A7B97488}" presName="composite" presStyleCnt="0"/>
      <dgm:spPr/>
    </dgm:pt>
    <dgm:pt modelId="{689E5ECA-6F84-45EB-A287-C303D3263A7A}" type="pres">
      <dgm:prSet presAssocID="{F705E21E-60C4-4F83-83E6-B4E0A7B97488}" presName="LShape" presStyleLbl="alignNode1" presStyleIdx="0" presStyleCnt="5"/>
      <dgm:spPr/>
    </dgm:pt>
    <dgm:pt modelId="{462A15B4-7D9C-4926-B435-9DCA4615E74F}" type="pres">
      <dgm:prSet presAssocID="{F705E21E-60C4-4F83-83E6-B4E0A7B97488}" presName="ParentText" presStyleLbl="revTx" presStyleIdx="0" presStyleCnt="3">
        <dgm:presLayoutVars>
          <dgm:chMax val="0"/>
          <dgm:chPref val="0"/>
          <dgm:bulletEnabled val="1"/>
        </dgm:presLayoutVars>
      </dgm:prSet>
      <dgm:spPr/>
    </dgm:pt>
    <dgm:pt modelId="{D0B5261F-1F83-4506-97EE-CF707B831DCB}" type="pres">
      <dgm:prSet presAssocID="{F705E21E-60C4-4F83-83E6-B4E0A7B97488}" presName="Triangle" presStyleLbl="alignNode1" presStyleIdx="1" presStyleCnt="5"/>
      <dgm:spPr/>
    </dgm:pt>
    <dgm:pt modelId="{C9DCDBC1-90A5-4BD3-994C-BFDD9CF545C5}" type="pres">
      <dgm:prSet presAssocID="{FFC4479B-52D3-4D8D-A44A-8BCC4D13F63A}" presName="sibTrans" presStyleCnt="0"/>
      <dgm:spPr/>
    </dgm:pt>
    <dgm:pt modelId="{1BA9ACFA-1455-4BDE-A02E-41B4BA2FC775}" type="pres">
      <dgm:prSet presAssocID="{FFC4479B-52D3-4D8D-A44A-8BCC4D13F63A}" presName="space" presStyleCnt="0"/>
      <dgm:spPr/>
    </dgm:pt>
    <dgm:pt modelId="{85ED70DC-A42E-468F-9998-2EF929460BA6}" type="pres">
      <dgm:prSet presAssocID="{8CCEC6F0-EE71-40E5-91F8-1892F30294D9}" presName="composite" presStyleCnt="0"/>
      <dgm:spPr/>
    </dgm:pt>
    <dgm:pt modelId="{A5FD89F8-BF69-4CDB-B673-DF63127C982D}" type="pres">
      <dgm:prSet presAssocID="{8CCEC6F0-EE71-40E5-91F8-1892F30294D9}" presName="LShape" presStyleLbl="alignNode1" presStyleIdx="2" presStyleCnt="5"/>
      <dgm:spPr/>
    </dgm:pt>
    <dgm:pt modelId="{AF182C6D-B9AF-42B0-82DC-43B097C1B23C}" type="pres">
      <dgm:prSet presAssocID="{8CCEC6F0-EE71-40E5-91F8-1892F30294D9}" presName="ParentText" presStyleLbl="revTx" presStyleIdx="1" presStyleCnt="3">
        <dgm:presLayoutVars>
          <dgm:chMax val="0"/>
          <dgm:chPref val="0"/>
          <dgm:bulletEnabled val="1"/>
        </dgm:presLayoutVars>
      </dgm:prSet>
      <dgm:spPr/>
    </dgm:pt>
    <dgm:pt modelId="{780C466A-8E82-4A36-AC75-BD21F145189B}" type="pres">
      <dgm:prSet presAssocID="{8CCEC6F0-EE71-40E5-91F8-1892F30294D9}" presName="Triangle" presStyleLbl="alignNode1" presStyleIdx="3" presStyleCnt="5"/>
      <dgm:spPr/>
    </dgm:pt>
    <dgm:pt modelId="{2261BDBC-3CA1-4C10-8725-7858AA17C3A5}" type="pres">
      <dgm:prSet presAssocID="{F799AC79-91F2-4559-BBE7-5EDAFF80ABEE}" presName="sibTrans" presStyleCnt="0"/>
      <dgm:spPr/>
    </dgm:pt>
    <dgm:pt modelId="{A66B3714-732F-45A2-8731-2383CC054DBA}" type="pres">
      <dgm:prSet presAssocID="{F799AC79-91F2-4559-BBE7-5EDAFF80ABEE}" presName="space" presStyleCnt="0"/>
      <dgm:spPr/>
    </dgm:pt>
    <dgm:pt modelId="{9147EAF9-D089-4FD2-B530-7854378A7E0E}" type="pres">
      <dgm:prSet presAssocID="{6D44F64C-870D-478B-8551-E8BE6DC866BC}" presName="composite" presStyleCnt="0"/>
      <dgm:spPr/>
    </dgm:pt>
    <dgm:pt modelId="{30D5ADF9-4480-4A77-894D-3C50F175134B}" type="pres">
      <dgm:prSet presAssocID="{6D44F64C-870D-478B-8551-E8BE6DC866BC}" presName="LShape" presStyleLbl="alignNode1" presStyleIdx="4" presStyleCnt="5"/>
      <dgm:spPr/>
    </dgm:pt>
    <dgm:pt modelId="{247D84BE-95A3-423F-B096-FCBBB3A2E90F}" type="pres">
      <dgm:prSet presAssocID="{6D44F64C-870D-478B-8551-E8BE6DC866BC}" presName="ParentText" presStyleLbl="revTx" presStyleIdx="2" presStyleCnt="3">
        <dgm:presLayoutVars>
          <dgm:chMax val="0"/>
          <dgm:chPref val="0"/>
          <dgm:bulletEnabled val="1"/>
        </dgm:presLayoutVars>
      </dgm:prSet>
      <dgm:spPr/>
    </dgm:pt>
  </dgm:ptLst>
  <dgm:cxnLst>
    <dgm:cxn modelId="{B99C9125-5B21-437A-B807-A93FC497151C}" type="presOf" srcId="{8CCEC6F0-EE71-40E5-91F8-1892F30294D9}" destId="{AF182C6D-B9AF-42B0-82DC-43B097C1B23C}" srcOrd="0" destOrd="0" presId="urn:microsoft.com/office/officeart/2009/3/layout/StepUpProcess"/>
    <dgm:cxn modelId="{56B1202D-522F-466E-AA74-B075BADA3E8E}" type="presOf" srcId="{B2D67CC2-2D7A-4D2A-B610-CEA80C1F2F81}" destId="{75DEF388-6447-457E-9E2C-0A515D40E925}" srcOrd="0" destOrd="0" presId="urn:microsoft.com/office/officeart/2009/3/layout/StepUpProcess"/>
    <dgm:cxn modelId="{09547E61-3B9D-4955-84DE-9DDD86634F29}" srcId="{B2D67CC2-2D7A-4D2A-B610-CEA80C1F2F81}" destId="{F705E21E-60C4-4F83-83E6-B4E0A7B97488}" srcOrd="0" destOrd="0" parTransId="{784F2836-A358-4DC9-8133-0DC27C7E6EB1}" sibTransId="{FFC4479B-52D3-4D8D-A44A-8BCC4D13F63A}"/>
    <dgm:cxn modelId="{10A8E246-B757-4F04-B574-F59A3522A100}" srcId="{B2D67CC2-2D7A-4D2A-B610-CEA80C1F2F81}" destId="{8CCEC6F0-EE71-40E5-91F8-1892F30294D9}" srcOrd="1" destOrd="0" parTransId="{783368B3-DA5F-45A8-A345-8E8180409875}" sibTransId="{F799AC79-91F2-4559-BBE7-5EDAFF80ABEE}"/>
    <dgm:cxn modelId="{1FE24F6A-A42D-4E3D-B028-E345F0C816A9}" type="presOf" srcId="{6D44F64C-870D-478B-8551-E8BE6DC866BC}" destId="{247D84BE-95A3-423F-B096-FCBBB3A2E90F}" srcOrd="0" destOrd="0" presId="urn:microsoft.com/office/officeart/2009/3/layout/StepUpProcess"/>
    <dgm:cxn modelId="{19B46D56-1E89-4144-8BE8-C9BF59BA5EB8}" srcId="{B2D67CC2-2D7A-4D2A-B610-CEA80C1F2F81}" destId="{6D44F64C-870D-478B-8551-E8BE6DC866BC}" srcOrd="2" destOrd="0" parTransId="{CB44EA03-86DB-4EBE-A5C4-660C3CFF8F7C}" sibTransId="{F12FBEF1-1939-424D-9689-3092379DFC16}"/>
    <dgm:cxn modelId="{790C99CC-399C-4678-9B4B-68D949418C4F}" type="presOf" srcId="{F705E21E-60C4-4F83-83E6-B4E0A7B97488}" destId="{462A15B4-7D9C-4926-B435-9DCA4615E74F}" srcOrd="0" destOrd="0" presId="urn:microsoft.com/office/officeart/2009/3/layout/StepUpProcess"/>
    <dgm:cxn modelId="{8993E5D0-8627-4329-878F-76ACD3CA0464}" type="presParOf" srcId="{75DEF388-6447-457E-9E2C-0A515D40E925}" destId="{A2C62D99-9286-441F-A1E3-974DE630D5AC}" srcOrd="0" destOrd="0" presId="urn:microsoft.com/office/officeart/2009/3/layout/StepUpProcess"/>
    <dgm:cxn modelId="{8D210B10-24B4-4F88-87E2-14FAA6D7D49F}" type="presParOf" srcId="{A2C62D99-9286-441F-A1E3-974DE630D5AC}" destId="{689E5ECA-6F84-45EB-A287-C303D3263A7A}" srcOrd="0" destOrd="0" presId="urn:microsoft.com/office/officeart/2009/3/layout/StepUpProcess"/>
    <dgm:cxn modelId="{D62198F2-F9FC-4EF4-906F-1D3C9CBA7E90}" type="presParOf" srcId="{A2C62D99-9286-441F-A1E3-974DE630D5AC}" destId="{462A15B4-7D9C-4926-B435-9DCA4615E74F}" srcOrd="1" destOrd="0" presId="urn:microsoft.com/office/officeart/2009/3/layout/StepUpProcess"/>
    <dgm:cxn modelId="{DBCCA8E4-B786-480E-8813-B6D7B278767D}" type="presParOf" srcId="{A2C62D99-9286-441F-A1E3-974DE630D5AC}" destId="{D0B5261F-1F83-4506-97EE-CF707B831DCB}" srcOrd="2" destOrd="0" presId="urn:microsoft.com/office/officeart/2009/3/layout/StepUpProcess"/>
    <dgm:cxn modelId="{6B99A68F-E076-4D12-913B-105E81A41734}" type="presParOf" srcId="{75DEF388-6447-457E-9E2C-0A515D40E925}" destId="{C9DCDBC1-90A5-4BD3-994C-BFDD9CF545C5}" srcOrd="1" destOrd="0" presId="urn:microsoft.com/office/officeart/2009/3/layout/StepUpProcess"/>
    <dgm:cxn modelId="{C940356C-7CB5-4946-BEFB-C8E96BEE953C}" type="presParOf" srcId="{C9DCDBC1-90A5-4BD3-994C-BFDD9CF545C5}" destId="{1BA9ACFA-1455-4BDE-A02E-41B4BA2FC775}" srcOrd="0" destOrd="0" presId="urn:microsoft.com/office/officeart/2009/3/layout/StepUpProcess"/>
    <dgm:cxn modelId="{B299A4C0-F612-4244-A791-0971FD4AC64E}" type="presParOf" srcId="{75DEF388-6447-457E-9E2C-0A515D40E925}" destId="{85ED70DC-A42E-468F-9998-2EF929460BA6}" srcOrd="2" destOrd="0" presId="urn:microsoft.com/office/officeart/2009/3/layout/StepUpProcess"/>
    <dgm:cxn modelId="{F8CF3DDF-6B1F-451C-B4E9-3620BD77E4A6}" type="presParOf" srcId="{85ED70DC-A42E-468F-9998-2EF929460BA6}" destId="{A5FD89F8-BF69-4CDB-B673-DF63127C982D}" srcOrd="0" destOrd="0" presId="urn:microsoft.com/office/officeart/2009/3/layout/StepUpProcess"/>
    <dgm:cxn modelId="{6F0A4ABB-6241-4B47-88D7-61A41DB7441E}" type="presParOf" srcId="{85ED70DC-A42E-468F-9998-2EF929460BA6}" destId="{AF182C6D-B9AF-42B0-82DC-43B097C1B23C}" srcOrd="1" destOrd="0" presId="urn:microsoft.com/office/officeart/2009/3/layout/StepUpProcess"/>
    <dgm:cxn modelId="{DE7601B6-3D7B-48F5-A5A9-142DBDC39844}" type="presParOf" srcId="{85ED70DC-A42E-468F-9998-2EF929460BA6}" destId="{780C466A-8E82-4A36-AC75-BD21F145189B}" srcOrd="2" destOrd="0" presId="urn:microsoft.com/office/officeart/2009/3/layout/StepUpProcess"/>
    <dgm:cxn modelId="{A49AAA0E-EB95-4A40-9939-257A53732771}" type="presParOf" srcId="{75DEF388-6447-457E-9E2C-0A515D40E925}" destId="{2261BDBC-3CA1-4C10-8725-7858AA17C3A5}" srcOrd="3" destOrd="0" presId="urn:microsoft.com/office/officeart/2009/3/layout/StepUpProcess"/>
    <dgm:cxn modelId="{D88D605E-C8BA-4822-960D-991152C4238D}" type="presParOf" srcId="{2261BDBC-3CA1-4C10-8725-7858AA17C3A5}" destId="{A66B3714-732F-45A2-8731-2383CC054DBA}" srcOrd="0" destOrd="0" presId="urn:microsoft.com/office/officeart/2009/3/layout/StepUpProcess"/>
    <dgm:cxn modelId="{FC732FC6-B6BA-458B-BAE5-1B91E01F7512}" type="presParOf" srcId="{75DEF388-6447-457E-9E2C-0A515D40E925}" destId="{9147EAF9-D089-4FD2-B530-7854378A7E0E}" srcOrd="4" destOrd="0" presId="urn:microsoft.com/office/officeart/2009/3/layout/StepUpProcess"/>
    <dgm:cxn modelId="{1B7F5FD9-7CD3-4BA2-B56A-B44C02C62F6C}" type="presParOf" srcId="{9147EAF9-D089-4FD2-B530-7854378A7E0E}" destId="{30D5ADF9-4480-4A77-894D-3C50F175134B}" srcOrd="0" destOrd="0" presId="urn:microsoft.com/office/officeart/2009/3/layout/StepUpProcess"/>
    <dgm:cxn modelId="{E69898DE-E908-4818-B4B7-9B61EA3E9974}" type="presParOf" srcId="{9147EAF9-D089-4FD2-B530-7854378A7E0E}" destId="{247D84BE-95A3-423F-B096-FCBBB3A2E90F}"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9FAC63F-0782-46D8-9D3B-F80A954F9BB9}" type="doc">
      <dgm:prSet loTypeId="urn:microsoft.com/office/officeart/2008/layout/VerticalAccentList" loCatId="list" qsTypeId="urn:microsoft.com/office/officeart/2005/8/quickstyle/simple5" qsCatId="simple" csTypeId="urn:microsoft.com/office/officeart/2005/8/colors/colorful2" csCatId="colorful" phldr="1"/>
      <dgm:spPr/>
      <dgm:t>
        <a:bodyPr/>
        <a:lstStyle/>
        <a:p>
          <a:endParaRPr lang="ru-RU"/>
        </a:p>
      </dgm:t>
    </dgm:pt>
    <dgm:pt modelId="{4E211EA0-3B4B-4ED7-A118-0E7C7E25D5BA}">
      <dgm:prSet custT="1"/>
      <dgm:spPr>
        <a:solidFill>
          <a:srgbClr val="92D050"/>
        </a:solidFill>
      </dgm:spPr>
      <dgm:t>
        <a:bodyPr/>
        <a:lstStyle/>
        <a:p>
          <a:r>
            <a:rPr lang="ka-GE" sz="4400" b="1" dirty="0">
              <a:solidFill>
                <a:schemeClr val="bg1"/>
              </a:solidFill>
            </a:rPr>
            <a:t>შეავსე განაცხადი</a:t>
          </a:r>
        </a:p>
      </dgm:t>
    </dgm:pt>
    <dgm:pt modelId="{589DD748-8019-4A24-BB77-91F9F8A221A1}" type="parTrans" cxnId="{6BDAB79F-D8B0-46E4-BC97-39E80578224A}">
      <dgm:prSet/>
      <dgm:spPr/>
      <dgm:t>
        <a:bodyPr/>
        <a:lstStyle/>
        <a:p>
          <a:endParaRPr lang="ru-RU"/>
        </a:p>
      </dgm:t>
    </dgm:pt>
    <dgm:pt modelId="{3245A86F-1DB2-45D2-9CEE-0EBDBB1FCA4E}" type="sibTrans" cxnId="{6BDAB79F-D8B0-46E4-BC97-39E80578224A}">
      <dgm:prSet/>
      <dgm:spPr/>
      <dgm:t>
        <a:bodyPr/>
        <a:lstStyle/>
        <a:p>
          <a:endParaRPr lang="ru-RU"/>
        </a:p>
      </dgm:t>
    </dgm:pt>
    <dgm:pt modelId="{A22D9319-5517-436B-AF22-C9A02E060AF8}">
      <dgm:prSet custT="1"/>
      <dgm:spPr>
        <a:solidFill>
          <a:srgbClr val="92D050"/>
        </a:solidFill>
      </dgm:spPr>
      <dgm:t>
        <a:bodyPr/>
        <a:lstStyle/>
        <a:p>
          <a:r>
            <a:rPr lang="ka-GE" sz="4400" b="1" dirty="0">
              <a:solidFill>
                <a:schemeClr val="bg1"/>
              </a:solidFill>
            </a:rPr>
            <a:t>გაიარე შერჩევის პროცედურა</a:t>
          </a:r>
        </a:p>
      </dgm:t>
    </dgm:pt>
    <dgm:pt modelId="{4C96483D-DBC0-400C-BCFF-B6910FE656CD}" type="parTrans" cxnId="{56289F9E-E7D3-40CF-B7F4-5F5D7ED91AC0}">
      <dgm:prSet/>
      <dgm:spPr/>
      <dgm:t>
        <a:bodyPr/>
        <a:lstStyle/>
        <a:p>
          <a:endParaRPr lang="ru-RU"/>
        </a:p>
      </dgm:t>
    </dgm:pt>
    <dgm:pt modelId="{3F4CE403-81EA-4F75-8FA0-5E55A36BBCB3}" type="sibTrans" cxnId="{56289F9E-E7D3-40CF-B7F4-5F5D7ED91AC0}">
      <dgm:prSet/>
      <dgm:spPr/>
      <dgm:t>
        <a:bodyPr/>
        <a:lstStyle/>
        <a:p>
          <a:endParaRPr lang="ru-RU"/>
        </a:p>
      </dgm:t>
    </dgm:pt>
    <dgm:pt modelId="{E91E770A-83B1-4F05-BFD3-01D4CCA309F6}">
      <dgm:prSet custT="1"/>
      <dgm:spPr>
        <a:solidFill>
          <a:srgbClr val="92D050"/>
        </a:solidFill>
      </dgm:spPr>
      <dgm:t>
        <a:bodyPr/>
        <a:lstStyle/>
        <a:p>
          <a:r>
            <a:rPr lang="ka-GE" sz="4400" b="1" dirty="0">
              <a:solidFill>
                <a:schemeClr val="bg1"/>
              </a:solidFill>
            </a:rPr>
            <a:t>გახდი ჩვენი გუნდის წევრი</a:t>
          </a:r>
        </a:p>
      </dgm:t>
    </dgm:pt>
    <dgm:pt modelId="{0B519B04-795A-40D6-B65E-AA611E1A203E}" type="parTrans" cxnId="{6B8406C6-77E5-4821-B42A-AD56D1121BE0}">
      <dgm:prSet/>
      <dgm:spPr/>
      <dgm:t>
        <a:bodyPr/>
        <a:lstStyle/>
        <a:p>
          <a:endParaRPr lang="ru-RU"/>
        </a:p>
      </dgm:t>
    </dgm:pt>
    <dgm:pt modelId="{B0AE34CF-6DE0-4D65-AB08-98D5BDE3C4C7}" type="sibTrans" cxnId="{6B8406C6-77E5-4821-B42A-AD56D1121BE0}">
      <dgm:prSet/>
      <dgm:spPr/>
      <dgm:t>
        <a:bodyPr/>
        <a:lstStyle/>
        <a:p>
          <a:endParaRPr lang="ru-RU"/>
        </a:p>
      </dgm:t>
    </dgm:pt>
    <dgm:pt modelId="{9BC68709-0DB3-4377-A4F4-A27829C58682}" type="pres">
      <dgm:prSet presAssocID="{59FAC63F-0782-46D8-9D3B-F80A954F9BB9}" presName="Name0" presStyleCnt="0">
        <dgm:presLayoutVars>
          <dgm:chMax/>
          <dgm:chPref/>
          <dgm:dir/>
        </dgm:presLayoutVars>
      </dgm:prSet>
      <dgm:spPr/>
    </dgm:pt>
    <dgm:pt modelId="{0187318E-8B8C-49A3-AD4A-6D2732611345}" type="pres">
      <dgm:prSet presAssocID="{4E211EA0-3B4B-4ED7-A118-0E7C7E25D5BA}" presName="parenttextcomposite" presStyleCnt="0"/>
      <dgm:spPr/>
    </dgm:pt>
    <dgm:pt modelId="{972680EE-5354-4E6E-A93A-135AA730546D}" type="pres">
      <dgm:prSet presAssocID="{4E211EA0-3B4B-4ED7-A118-0E7C7E25D5BA}" presName="parenttext" presStyleLbl="revTx" presStyleIdx="0" presStyleCnt="3">
        <dgm:presLayoutVars>
          <dgm:chMax/>
          <dgm:chPref val="2"/>
          <dgm:bulletEnabled val="1"/>
        </dgm:presLayoutVars>
      </dgm:prSet>
      <dgm:spPr/>
    </dgm:pt>
    <dgm:pt modelId="{7CD846E6-514A-476F-999B-E0778C68EBF5}" type="pres">
      <dgm:prSet presAssocID="{4E211EA0-3B4B-4ED7-A118-0E7C7E25D5BA}" presName="parallelogramComposite" presStyleCnt="0"/>
      <dgm:spPr/>
    </dgm:pt>
    <dgm:pt modelId="{CD1CCF1D-14EE-4352-8298-F2645F6FC999}" type="pres">
      <dgm:prSet presAssocID="{4E211EA0-3B4B-4ED7-A118-0E7C7E25D5BA}" presName="parallelogram1" presStyleLbl="alignNode1" presStyleIdx="0" presStyleCnt="21"/>
      <dgm:spPr/>
    </dgm:pt>
    <dgm:pt modelId="{291EED5F-773A-4AAA-8C55-DBE3812FA740}" type="pres">
      <dgm:prSet presAssocID="{4E211EA0-3B4B-4ED7-A118-0E7C7E25D5BA}" presName="parallelogram2" presStyleLbl="alignNode1" presStyleIdx="1" presStyleCnt="21"/>
      <dgm:spPr/>
    </dgm:pt>
    <dgm:pt modelId="{D120F195-706C-47E2-8CD4-1F5F34E21599}" type="pres">
      <dgm:prSet presAssocID="{4E211EA0-3B4B-4ED7-A118-0E7C7E25D5BA}" presName="parallelogram3" presStyleLbl="alignNode1" presStyleIdx="2" presStyleCnt="21"/>
      <dgm:spPr/>
    </dgm:pt>
    <dgm:pt modelId="{C086B8AA-5E48-4F3D-BD46-2B876A80ACB5}" type="pres">
      <dgm:prSet presAssocID="{4E211EA0-3B4B-4ED7-A118-0E7C7E25D5BA}" presName="parallelogram4" presStyleLbl="alignNode1" presStyleIdx="3" presStyleCnt="21"/>
      <dgm:spPr/>
    </dgm:pt>
    <dgm:pt modelId="{2B1B1212-883F-47A7-911D-A287E6E6963C}" type="pres">
      <dgm:prSet presAssocID="{4E211EA0-3B4B-4ED7-A118-0E7C7E25D5BA}" presName="parallelogram5" presStyleLbl="alignNode1" presStyleIdx="4" presStyleCnt="21"/>
      <dgm:spPr/>
    </dgm:pt>
    <dgm:pt modelId="{6D80E48E-B763-448E-9B72-A665559EF855}" type="pres">
      <dgm:prSet presAssocID="{4E211EA0-3B4B-4ED7-A118-0E7C7E25D5BA}" presName="parallelogram6" presStyleLbl="alignNode1" presStyleIdx="5" presStyleCnt="21"/>
      <dgm:spPr/>
    </dgm:pt>
    <dgm:pt modelId="{C05CC3E2-FADF-479F-94C9-05FF70E534E8}" type="pres">
      <dgm:prSet presAssocID="{4E211EA0-3B4B-4ED7-A118-0E7C7E25D5BA}" presName="parallelogram7" presStyleLbl="alignNode1" presStyleIdx="6" presStyleCnt="21"/>
      <dgm:spPr/>
    </dgm:pt>
    <dgm:pt modelId="{5CAB4A64-9683-4BFB-8355-B910FECCD4A8}" type="pres">
      <dgm:prSet presAssocID="{3245A86F-1DB2-45D2-9CEE-0EBDBB1FCA4E}" presName="sibTrans" presStyleCnt="0"/>
      <dgm:spPr/>
    </dgm:pt>
    <dgm:pt modelId="{0F0275E8-EB3B-4258-B291-30F322CF3955}" type="pres">
      <dgm:prSet presAssocID="{A22D9319-5517-436B-AF22-C9A02E060AF8}" presName="parenttextcomposite" presStyleCnt="0"/>
      <dgm:spPr/>
    </dgm:pt>
    <dgm:pt modelId="{3F7C9907-273C-4795-A958-7687F0B3EFC4}" type="pres">
      <dgm:prSet presAssocID="{A22D9319-5517-436B-AF22-C9A02E060AF8}" presName="parenttext" presStyleLbl="revTx" presStyleIdx="1" presStyleCnt="3">
        <dgm:presLayoutVars>
          <dgm:chMax/>
          <dgm:chPref val="2"/>
          <dgm:bulletEnabled val="1"/>
        </dgm:presLayoutVars>
      </dgm:prSet>
      <dgm:spPr/>
    </dgm:pt>
    <dgm:pt modelId="{B3557668-F2F1-453A-AAD8-53C5F3A378BF}" type="pres">
      <dgm:prSet presAssocID="{A22D9319-5517-436B-AF22-C9A02E060AF8}" presName="parallelogramComposite" presStyleCnt="0"/>
      <dgm:spPr/>
    </dgm:pt>
    <dgm:pt modelId="{EED5D4AC-E0ED-49FA-8E37-5FB0E4B44893}" type="pres">
      <dgm:prSet presAssocID="{A22D9319-5517-436B-AF22-C9A02E060AF8}" presName="parallelogram1" presStyleLbl="alignNode1" presStyleIdx="7" presStyleCnt="21"/>
      <dgm:spPr/>
    </dgm:pt>
    <dgm:pt modelId="{D0B11671-DA88-408C-A0D1-39CAF043B068}" type="pres">
      <dgm:prSet presAssocID="{A22D9319-5517-436B-AF22-C9A02E060AF8}" presName="parallelogram2" presStyleLbl="alignNode1" presStyleIdx="8" presStyleCnt="21"/>
      <dgm:spPr/>
    </dgm:pt>
    <dgm:pt modelId="{68FE01E2-F3F8-443B-8CAB-9EF9868B8EC6}" type="pres">
      <dgm:prSet presAssocID="{A22D9319-5517-436B-AF22-C9A02E060AF8}" presName="parallelogram3" presStyleLbl="alignNode1" presStyleIdx="9" presStyleCnt="21"/>
      <dgm:spPr/>
    </dgm:pt>
    <dgm:pt modelId="{3302B5C4-A26F-4DF5-87D9-793D8C04E832}" type="pres">
      <dgm:prSet presAssocID="{A22D9319-5517-436B-AF22-C9A02E060AF8}" presName="parallelogram4" presStyleLbl="alignNode1" presStyleIdx="10" presStyleCnt="21"/>
      <dgm:spPr/>
    </dgm:pt>
    <dgm:pt modelId="{1722B115-D11D-4F00-8C5D-5E1291C72761}" type="pres">
      <dgm:prSet presAssocID="{A22D9319-5517-436B-AF22-C9A02E060AF8}" presName="parallelogram5" presStyleLbl="alignNode1" presStyleIdx="11" presStyleCnt="21"/>
      <dgm:spPr/>
    </dgm:pt>
    <dgm:pt modelId="{4D22684D-13B0-4E65-842D-474FFB10B3A2}" type="pres">
      <dgm:prSet presAssocID="{A22D9319-5517-436B-AF22-C9A02E060AF8}" presName="parallelogram6" presStyleLbl="alignNode1" presStyleIdx="12" presStyleCnt="21"/>
      <dgm:spPr/>
    </dgm:pt>
    <dgm:pt modelId="{98F51B3D-C20A-4A02-8EE1-718E7A2180C6}" type="pres">
      <dgm:prSet presAssocID="{A22D9319-5517-436B-AF22-C9A02E060AF8}" presName="parallelogram7" presStyleLbl="alignNode1" presStyleIdx="13" presStyleCnt="21"/>
      <dgm:spPr/>
    </dgm:pt>
    <dgm:pt modelId="{257D29C7-40D8-45CF-8291-650EC3FE7DFD}" type="pres">
      <dgm:prSet presAssocID="{3F4CE403-81EA-4F75-8FA0-5E55A36BBCB3}" presName="sibTrans" presStyleCnt="0"/>
      <dgm:spPr/>
    </dgm:pt>
    <dgm:pt modelId="{59A14092-42C6-4B57-A3A6-9DBAED4E48E3}" type="pres">
      <dgm:prSet presAssocID="{E91E770A-83B1-4F05-BFD3-01D4CCA309F6}" presName="parenttextcomposite" presStyleCnt="0"/>
      <dgm:spPr/>
    </dgm:pt>
    <dgm:pt modelId="{EDB2AA04-896A-4C2C-B684-8E0CA3DCAB46}" type="pres">
      <dgm:prSet presAssocID="{E91E770A-83B1-4F05-BFD3-01D4CCA309F6}" presName="parenttext" presStyleLbl="revTx" presStyleIdx="2" presStyleCnt="3">
        <dgm:presLayoutVars>
          <dgm:chMax/>
          <dgm:chPref val="2"/>
          <dgm:bulletEnabled val="1"/>
        </dgm:presLayoutVars>
      </dgm:prSet>
      <dgm:spPr/>
    </dgm:pt>
    <dgm:pt modelId="{78144155-B665-4C68-8EA6-B08291B19CCC}" type="pres">
      <dgm:prSet presAssocID="{E91E770A-83B1-4F05-BFD3-01D4CCA309F6}" presName="parallelogramComposite" presStyleCnt="0"/>
      <dgm:spPr/>
    </dgm:pt>
    <dgm:pt modelId="{648B5AA4-1054-448F-87FB-B6FF9A4F9768}" type="pres">
      <dgm:prSet presAssocID="{E91E770A-83B1-4F05-BFD3-01D4CCA309F6}" presName="parallelogram1" presStyleLbl="alignNode1" presStyleIdx="14" presStyleCnt="21"/>
      <dgm:spPr/>
    </dgm:pt>
    <dgm:pt modelId="{682CB580-125A-41D2-AB33-743A4301367F}" type="pres">
      <dgm:prSet presAssocID="{E91E770A-83B1-4F05-BFD3-01D4CCA309F6}" presName="parallelogram2" presStyleLbl="alignNode1" presStyleIdx="15" presStyleCnt="21"/>
      <dgm:spPr/>
    </dgm:pt>
    <dgm:pt modelId="{D138D41E-5889-484A-B472-FE132E25C596}" type="pres">
      <dgm:prSet presAssocID="{E91E770A-83B1-4F05-BFD3-01D4CCA309F6}" presName="parallelogram3" presStyleLbl="alignNode1" presStyleIdx="16" presStyleCnt="21"/>
      <dgm:spPr/>
    </dgm:pt>
    <dgm:pt modelId="{E8F90D98-3E6B-4ACB-8D6F-B0E412F5625E}" type="pres">
      <dgm:prSet presAssocID="{E91E770A-83B1-4F05-BFD3-01D4CCA309F6}" presName="parallelogram4" presStyleLbl="alignNode1" presStyleIdx="17" presStyleCnt="21"/>
      <dgm:spPr/>
    </dgm:pt>
    <dgm:pt modelId="{31A56E31-713B-44F6-A654-9A0587C61B5A}" type="pres">
      <dgm:prSet presAssocID="{E91E770A-83B1-4F05-BFD3-01D4CCA309F6}" presName="parallelogram5" presStyleLbl="alignNode1" presStyleIdx="18" presStyleCnt="21"/>
      <dgm:spPr/>
    </dgm:pt>
    <dgm:pt modelId="{C94F4FC4-BB30-4FBE-804B-40F0FEB27D1C}" type="pres">
      <dgm:prSet presAssocID="{E91E770A-83B1-4F05-BFD3-01D4CCA309F6}" presName="parallelogram6" presStyleLbl="alignNode1" presStyleIdx="19" presStyleCnt="21"/>
      <dgm:spPr/>
    </dgm:pt>
    <dgm:pt modelId="{6FA3261E-FA76-4E13-960F-731989879663}" type="pres">
      <dgm:prSet presAssocID="{E91E770A-83B1-4F05-BFD3-01D4CCA309F6}" presName="parallelogram7" presStyleLbl="alignNode1" presStyleIdx="20" presStyleCnt="21"/>
      <dgm:spPr/>
    </dgm:pt>
  </dgm:ptLst>
  <dgm:cxnLst>
    <dgm:cxn modelId="{41D85519-7C2E-4859-BAC2-5857DB7068BD}" type="presOf" srcId="{59FAC63F-0782-46D8-9D3B-F80A954F9BB9}" destId="{9BC68709-0DB3-4377-A4F4-A27829C58682}" srcOrd="0" destOrd="0" presId="urn:microsoft.com/office/officeart/2008/layout/VerticalAccentList"/>
    <dgm:cxn modelId="{F7CBBF25-8624-48D6-B281-6E0C45491C5D}" type="presOf" srcId="{4E211EA0-3B4B-4ED7-A118-0E7C7E25D5BA}" destId="{972680EE-5354-4E6E-A93A-135AA730546D}" srcOrd="0" destOrd="0" presId="urn:microsoft.com/office/officeart/2008/layout/VerticalAccentList"/>
    <dgm:cxn modelId="{56289F9E-E7D3-40CF-B7F4-5F5D7ED91AC0}" srcId="{59FAC63F-0782-46D8-9D3B-F80A954F9BB9}" destId="{A22D9319-5517-436B-AF22-C9A02E060AF8}" srcOrd="1" destOrd="0" parTransId="{4C96483D-DBC0-400C-BCFF-B6910FE656CD}" sibTransId="{3F4CE403-81EA-4F75-8FA0-5E55A36BBCB3}"/>
    <dgm:cxn modelId="{6BDAB79F-D8B0-46E4-BC97-39E80578224A}" srcId="{59FAC63F-0782-46D8-9D3B-F80A954F9BB9}" destId="{4E211EA0-3B4B-4ED7-A118-0E7C7E25D5BA}" srcOrd="0" destOrd="0" parTransId="{589DD748-8019-4A24-BB77-91F9F8A221A1}" sibTransId="{3245A86F-1DB2-45D2-9CEE-0EBDBB1FCA4E}"/>
    <dgm:cxn modelId="{65E95EA3-CEAA-4C37-A55E-A354BF8373B4}" type="presOf" srcId="{A22D9319-5517-436B-AF22-C9A02E060AF8}" destId="{3F7C9907-273C-4795-A958-7687F0B3EFC4}" srcOrd="0" destOrd="0" presId="urn:microsoft.com/office/officeart/2008/layout/VerticalAccentList"/>
    <dgm:cxn modelId="{963890B1-60B7-4AA7-AA8C-61658AEBC16A}" type="presOf" srcId="{E91E770A-83B1-4F05-BFD3-01D4CCA309F6}" destId="{EDB2AA04-896A-4C2C-B684-8E0CA3DCAB46}" srcOrd="0" destOrd="0" presId="urn:microsoft.com/office/officeart/2008/layout/VerticalAccentList"/>
    <dgm:cxn modelId="{6B8406C6-77E5-4821-B42A-AD56D1121BE0}" srcId="{59FAC63F-0782-46D8-9D3B-F80A954F9BB9}" destId="{E91E770A-83B1-4F05-BFD3-01D4CCA309F6}" srcOrd="2" destOrd="0" parTransId="{0B519B04-795A-40D6-B65E-AA611E1A203E}" sibTransId="{B0AE34CF-6DE0-4D65-AB08-98D5BDE3C4C7}"/>
    <dgm:cxn modelId="{C3F0E686-291F-431A-852A-9FA48E20625C}" type="presParOf" srcId="{9BC68709-0DB3-4377-A4F4-A27829C58682}" destId="{0187318E-8B8C-49A3-AD4A-6D2732611345}" srcOrd="0" destOrd="0" presId="urn:microsoft.com/office/officeart/2008/layout/VerticalAccentList"/>
    <dgm:cxn modelId="{5086EE2C-086F-41D8-B68F-713B14FE2313}" type="presParOf" srcId="{0187318E-8B8C-49A3-AD4A-6D2732611345}" destId="{972680EE-5354-4E6E-A93A-135AA730546D}" srcOrd="0" destOrd="0" presId="urn:microsoft.com/office/officeart/2008/layout/VerticalAccentList"/>
    <dgm:cxn modelId="{837DB859-85ED-4F5D-956F-6B4953122C17}" type="presParOf" srcId="{9BC68709-0DB3-4377-A4F4-A27829C58682}" destId="{7CD846E6-514A-476F-999B-E0778C68EBF5}" srcOrd="1" destOrd="0" presId="urn:microsoft.com/office/officeart/2008/layout/VerticalAccentList"/>
    <dgm:cxn modelId="{46FC644D-6A4D-4046-8B13-FCFC0C2C382F}" type="presParOf" srcId="{7CD846E6-514A-476F-999B-E0778C68EBF5}" destId="{CD1CCF1D-14EE-4352-8298-F2645F6FC999}" srcOrd="0" destOrd="0" presId="urn:microsoft.com/office/officeart/2008/layout/VerticalAccentList"/>
    <dgm:cxn modelId="{3B447675-7D3E-49E8-99E2-4E523575E822}" type="presParOf" srcId="{7CD846E6-514A-476F-999B-E0778C68EBF5}" destId="{291EED5F-773A-4AAA-8C55-DBE3812FA740}" srcOrd="1" destOrd="0" presId="urn:microsoft.com/office/officeart/2008/layout/VerticalAccentList"/>
    <dgm:cxn modelId="{636C70FD-CD01-4DDC-B79C-F2E3FEFDCF71}" type="presParOf" srcId="{7CD846E6-514A-476F-999B-E0778C68EBF5}" destId="{D120F195-706C-47E2-8CD4-1F5F34E21599}" srcOrd="2" destOrd="0" presId="urn:microsoft.com/office/officeart/2008/layout/VerticalAccentList"/>
    <dgm:cxn modelId="{F389C725-6FC9-42D3-9AEF-B2938E897EDD}" type="presParOf" srcId="{7CD846E6-514A-476F-999B-E0778C68EBF5}" destId="{C086B8AA-5E48-4F3D-BD46-2B876A80ACB5}" srcOrd="3" destOrd="0" presId="urn:microsoft.com/office/officeart/2008/layout/VerticalAccentList"/>
    <dgm:cxn modelId="{8E44E04F-228D-4604-AB27-CFF2BC582D0D}" type="presParOf" srcId="{7CD846E6-514A-476F-999B-E0778C68EBF5}" destId="{2B1B1212-883F-47A7-911D-A287E6E6963C}" srcOrd="4" destOrd="0" presId="urn:microsoft.com/office/officeart/2008/layout/VerticalAccentList"/>
    <dgm:cxn modelId="{7BE0FA99-5FAF-4E19-B083-993A6E977481}" type="presParOf" srcId="{7CD846E6-514A-476F-999B-E0778C68EBF5}" destId="{6D80E48E-B763-448E-9B72-A665559EF855}" srcOrd="5" destOrd="0" presId="urn:microsoft.com/office/officeart/2008/layout/VerticalAccentList"/>
    <dgm:cxn modelId="{38756B37-4676-409B-9681-F00BAE16DB5B}" type="presParOf" srcId="{7CD846E6-514A-476F-999B-E0778C68EBF5}" destId="{C05CC3E2-FADF-479F-94C9-05FF70E534E8}" srcOrd="6" destOrd="0" presId="urn:microsoft.com/office/officeart/2008/layout/VerticalAccentList"/>
    <dgm:cxn modelId="{017F9E5A-ED3F-4F20-A630-945A6ED31921}" type="presParOf" srcId="{9BC68709-0DB3-4377-A4F4-A27829C58682}" destId="{5CAB4A64-9683-4BFB-8355-B910FECCD4A8}" srcOrd="2" destOrd="0" presId="urn:microsoft.com/office/officeart/2008/layout/VerticalAccentList"/>
    <dgm:cxn modelId="{225F5E28-CDAB-44A1-80F3-944A97C7A6F8}" type="presParOf" srcId="{9BC68709-0DB3-4377-A4F4-A27829C58682}" destId="{0F0275E8-EB3B-4258-B291-30F322CF3955}" srcOrd="3" destOrd="0" presId="urn:microsoft.com/office/officeart/2008/layout/VerticalAccentList"/>
    <dgm:cxn modelId="{A37D1110-25EF-4059-954A-B01928EA55FC}" type="presParOf" srcId="{0F0275E8-EB3B-4258-B291-30F322CF3955}" destId="{3F7C9907-273C-4795-A958-7687F0B3EFC4}" srcOrd="0" destOrd="0" presId="urn:microsoft.com/office/officeart/2008/layout/VerticalAccentList"/>
    <dgm:cxn modelId="{97596CD1-7E41-45B8-B11C-AF16BCF63782}" type="presParOf" srcId="{9BC68709-0DB3-4377-A4F4-A27829C58682}" destId="{B3557668-F2F1-453A-AAD8-53C5F3A378BF}" srcOrd="4" destOrd="0" presId="urn:microsoft.com/office/officeart/2008/layout/VerticalAccentList"/>
    <dgm:cxn modelId="{B7393B2E-264E-47BF-A6B7-806390D9646A}" type="presParOf" srcId="{B3557668-F2F1-453A-AAD8-53C5F3A378BF}" destId="{EED5D4AC-E0ED-49FA-8E37-5FB0E4B44893}" srcOrd="0" destOrd="0" presId="urn:microsoft.com/office/officeart/2008/layout/VerticalAccentList"/>
    <dgm:cxn modelId="{5388E2B7-2C08-408E-9956-1D437E231A0A}" type="presParOf" srcId="{B3557668-F2F1-453A-AAD8-53C5F3A378BF}" destId="{D0B11671-DA88-408C-A0D1-39CAF043B068}" srcOrd="1" destOrd="0" presId="urn:microsoft.com/office/officeart/2008/layout/VerticalAccentList"/>
    <dgm:cxn modelId="{51782D2F-DD96-4B82-8975-4703D3D9AB0E}" type="presParOf" srcId="{B3557668-F2F1-453A-AAD8-53C5F3A378BF}" destId="{68FE01E2-F3F8-443B-8CAB-9EF9868B8EC6}" srcOrd="2" destOrd="0" presId="urn:microsoft.com/office/officeart/2008/layout/VerticalAccentList"/>
    <dgm:cxn modelId="{06B4911D-BF15-4BD2-9E8D-459E27A8B794}" type="presParOf" srcId="{B3557668-F2F1-453A-AAD8-53C5F3A378BF}" destId="{3302B5C4-A26F-4DF5-87D9-793D8C04E832}" srcOrd="3" destOrd="0" presId="urn:microsoft.com/office/officeart/2008/layout/VerticalAccentList"/>
    <dgm:cxn modelId="{CF28A3C7-3A92-441D-965D-6A9B7AB9829F}" type="presParOf" srcId="{B3557668-F2F1-453A-AAD8-53C5F3A378BF}" destId="{1722B115-D11D-4F00-8C5D-5E1291C72761}" srcOrd="4" destOrd="0" presId="urn:microsoft.com/office/officeart/2008/layout/VerticalAccentList"/>
    <dgm:cxn modelId="{4055E027-9A88-449D-B027-29A66306563F}" type="presParOf" srcId="{B3557668-F2F1-453A-AAD8-53C5F3A378BF}" destId="{4D22684D-13B0-4E65-842D-474FFB10B3A2}" srcOrd="5" destOrd="0" presId="urn:microsoft.com/office/officeart/2008/layout/VerticalAccentList"/>
    <dgm:cxn modelId="{889DFDAF-00CF-4DE3-A329-29C97EFF570A}" type="presParOf" srcId="{B3557668-F2F1-453A-AAD8-53C5F3A378BF}" destId="{98F51B3D-C20A-4A02-8EE1-718E7A2180C6}" srcOrd="6" destOrd="0" presId="urn:microsoft.com/office/officeart/2008/layout/VerticalAccentList"/>
    <dgm:cxn modelId="{F3FF987F-2BA7-4EAC-8F1C-970F844E6521}" type="presParOf" srcId="{9BC68709-0DB3-4377-A4F4-A27829C58682}" destId="{257D29C7-40D8-45CF-8291-650EC3FE7DFD}" srcOrd="5" destOrd="0" presId="urn:microsoft.com/office/officeart/2008/layout/VerticalAccentList"/>
    <dgm:cxn modelId="{88DC2DC7-ACB5-4481-95BB-AE383BE4C0AE}" type="presParOf" srcId="{9BC68709-0DB3-4377-A4F4-A27829C58682}" destId="{59A14092-42C6-4B57-A3A6-9DBAED4E48E3}" srcOrd="6" destOrd="0" presId="urn:microsoft.com/office/officeart/2008/layout/VerticalAccentList"/>
    <dgm:cxn modelId="{BFF86700-B1A2-418E-AC5E-A96C9D7C1712}" type="presParOf" srcId="{59A14092-42C6-4B57-A3A6-9DBAED4E48E3}" destId="{EDB2AA04-896A-4C2C-B684-8E0CA3DCAB46}" srcOrd="0" destOrd="0" presId="urn:microsoft.com/office/officeart/2008/layout/VerticalAccentList"/>
    <dgm:cxn modelId="{793B4BC7-4376-4D18-AA9C-395476727B5E}" type="presParOf" srcId="{9BC68709-0DB3-4377-A4F4-A27829C58682}" destId="{78144155-B665-4C68-8EA6-B08291B19CCC}" srcOrd="7" destOrd="0" presId="urn:microsoft.com/office/officeart/2008/layout/VerticalAccentList"/>
    <dgm:cxn modelId="{608DB4E4-AA43-4808-B412-EBB27C414FFF}" type="presParOf" srcId="{78144155-B665-4C68-8EA6-B08291B19CCC}" destId="{648B5AA4-1054-448F-87FB-B6FF9A4F9768}" srcOrd="0" destOrd="0" presId="urn:microsoft.com/office/officeart/2008/layout/VerticalAccentList"/>
    <dgm:cxn modelId="{E1DA9FBF-F91E-49A1-8609-4EA6AEBC5183}" type="presParOf" srcId="{78144155-B665-4C68-8EA6-B08291B19CCC}" destId="{682CB580-125A-41D2-AB33-743A4301367F}" srcOrd="1" destOrd="0" presId="urn:microsoft.com/office/officeart/2008/layout/VerticalAccentList"/>
    <dgm:cxn modelId="{E6B8388B-628A-4293-8646-B6688A14BA1C}" type="presParOf" srcId="{78144155-B665-4C68-8EA6-B08291B19CCC}" destId="{D138D41E-5889-484A-B472-FE132E25C596}" srcOrd="2" destOrd="0" presId="urn:microsoft.com/office/officeart/2008/layout/VerticalAccentList"/>
    <dgm:cxn modelId="{D8513DD0-E554-4448-9F8C-C717F8DFAB37}" type="presParOf" srcId="{78144155-B665-4C68-8EA6-B08291B19CCC}" destId="{E8F90D98-3E6B-4ACB-8D6F-B0E412F5625E}" srcOrd="3" destOrd="0" presId="urn:microsoft.com/office/officeart/2008/layout/VerticalAccentList"/>
    <dgm:cxn modelId="{C8615814-8993-4B24-8728-0538B41CA042}" type="presParOf" srcId="{78144155-B665-4C68-8EA6-B08291B19CCC}" destId="{31A56E31-713B-44F6-A654-9A0587C61B5A}" srcOrd="4" destOrd="0" presId="urn:microsoft.com/office/officeart/2008/layout/VerticalAccentList"/>
    <dgm:cxn modelId="{0D7C76CB-492A-428E-9B69-FB353493D515}" type="presParOf" srcId="{78144155-B665-4C68-8EA6-B08291B19CCC}" destId="{C94F4FC4-BB30-4FBE-804B-40F0FEB27D1C}" srcOrd="5" destOrd="0" presId="urn:microsoft.com/office/officeart/2008/layout/VerticalAccentList"/>
    <dgm:cxn modelId="{7E93EF3B-D012-4141-AA6B-919A011E5406}" type="presParOf" srcId="{78144155-B665-4C68-8EA6-B08291B19CCC}" destId="{6FA3261E-FA76-4E13-960F-731989879663}" srcOrd="6" destOrd="0" presId="urn:microsoft.com/office/officeart/2008/layout/Vertical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A938F69-2E48-43B4-855F-6DB65299321E}" type="doc">
      <dgm:prSet loTypeId="urn:microsoft.com/office/officeart/2005/8/layout/list1" loCatId="list" qsTypeId="urn:microsoft.com/office/officeart/2005/8/quickstyle/3d3" qsCatId="3D" csTypeId="urn:microsoft.com/office/officeart/2005/8/colors/accent3_1" csCatId="accent3" phldr="1"/>
      <dgm:spPr/>
      <dgm:t>
        <a:bodyPr/>
        <a:lstStyle/>
        <a:p>
          <a:endParaRPr lang="ru-RU"/>
        </a:p>
      </dgm:t>
    </dgm:pt>
    <dgm:pt modelId="{97CDEE40-7F48-4E21-A226-384331DD2958}">
      <dgm:prSet phldrT="[Text]" custT="1"/>
      <dgm:spPr/>
      <dgm:t>
        <a:bodyPr/>
        <a:lstStyle/>
        <a:p>
          <a:r>
            <a:rPr lang="ka-GE" sz="3600" b="1" dirty="0"/>
            <a:t>I   ეტაპი- </a:t>
          </a:r>
          <a:r>
            <a:rPr lang="ka-GE" sz="3600" b="0" dirty="0"/>
            <a:t>ტესტირება საკანცელარიო უნარებში; ჯგუფური გასაუბრება.</a:t>
          </a:r>
          <a:endParaRPr lang="ru-RU" sz="3600" b="0" dirty="0"/>
        </a:p>
      </dgm:t>
    </dgm:pt>
    <dgm:pt modelId="{85E5BC69-2498-4AC9-89A1-94944418CE06}" type="parTrans" cxnId="{AED62368-21A4-4B93-8575-A09540161C79}">
      <dgm:prSet/>
      <dgm:spPr/>
      <dgm:t>
        <a:bodyPr/>
        <a:lstStyle/>
        <a:p>
          <a:endParaRPr lang="ru-RU"/>
        </a:p>
      </dgm:t>
    </dgm:pt>
    <dgm:pt modelId="{7F4FE3ED-41F8-4928-92AA-0851475C6A01}" type="sibTrans" cxnId="{AED62368-21A4-4B93-8575-A09540161C79}">
      <dgm:prSet/>
      <dgm:spPr/>
      <dgm:t>
        <a:bodyPr/>
        <a:lstStyle/>
        <a:p>
          <a:endParaRPr lang="ru-RU"/>
        </a:p>
      </dgm:t>
    </dgm:pt>
    <dgm:pt modelId="{17635D5B-6F17-402E-80A9-DB670E2E7BD4}">
      <dgm:prSet custT="1"/>
      <dgm:spPr/>
      <dgm:t>
        <a:bodyPr/>
        <a:lstStyle/>
        <a:p>
          <a:r>
            <a:rPr lang="ka-GE" sz="3600" b="1" dirty="0"/>
            <a:t>II   ეტაპი- </a:t>
          </a:r>
          <a:r>
            <a:rPr lang="ka-GE" sz="3600" b="0" dirty="0"/>
            <a:t>შერჩეულ კანდიდატებთან</a:t>
          </a:r>
          <a:r>
            <a:rPr lang="en-US" sz="3600" b="0" dirty="0"/>
            <a:t> </a:t>
          </a:r>
          <a:r>
            <a:rPr lang="ka-GE" sz="3600" b="0" dirty="0"/>
            <a:t>საორიენტაციო</a:t>
          </a:r>
          <a:r>
            <a:rPr lang="en-US" sz="3600" b="0" dirty="0"/>
            <a:t>  </a:t>
          </a:r>
          <a:r>
            <a:rPr lang="ka-GE" sz="3600" b="0" dirty="0"/>
            <a:t>2 საათიანი ტრენინგი;</a:t>
          </a:r>
        </a:p>
      </dgm:t>
    </dgm:pt>
    <dgm:pt modelId="{323791B3-E793-4B21-8F4F-D4A0C01EB0D7}" type="parTrans" cxnId="{3AF2747B-9A13-4753-8B7B-8C1C1B38A6BA}">
      <dgm:prSet/>
      <dgm:spPr/>
      <dgm:t>
        <a:bodyPr/>
        <a:lstStyle/>
        <a:p>
          <a:endParaRPr lang="ru-RU"/>
        </a:p>
      </dgm:t>
    </dgm:pt>
    <dgm:pt modelId="{A89FBF87-972F-41B0-92BB-73CCD7DB59D7}" type="sibTrans" cxnId="{3AF2747B-9A13-4753-8B7B-8C1C1B38A6BA}">
      <dgm:prSet/>
      <dgm:spPr/>
      <dgm:t>
        <a:bodyPr/>
        <a:lstStyle/>
        <a:p>
          <a:endParaRPr lang="ru-RU"/>
        </a:p>
      </dgm:t>
    </dgm:pt>
    <dgm:pt modelId="{8647A914-5464-46A0-B490-D08489EB1BE6}">
      <dgm:prSet custT="1"/>
      <dgm:spPr/>
      <dgm:t>
        <a:bodyPr/>
        <a:lstStyle/>
        <a:p>
          <a:r>
            <a:rPr lang="ka-GE" sz="3600" b="1" dirty="0"/>
            <a:t>III  ეტაპი- </a:t>
          </a:r>
          <a:r>
            <a:rPr lang="ka-GE" sz="3600" b="0" dirty="0"/>
            <a:t>2 კვირიანი სტაჟირება მაღაზიაში;</a:t>
          </a:r>
          <a:endParaRPr lang="ru-RU" sz="3600" b="0" dirty="0"/>
        </a:p>
      </dgm:t>
    </dgm:pt>
    <dgm:pt modelId="{1BD3B327-57C7-4816-8CBA-DA778BBCFC3B}" type="parTrans" cxnId="{7CC6D2CA-42EA-4E0A-88AD-AEFE56B2A9E4}">
      <dgm:prSet/>
      <dgm:spPr/>
      <dgm:t>
        <a:bodyPr/>
        <a:lstStyle/>
        <a:p>
          <a:endParaRPr lang="ru-RU"/>
        </a:p>
      </dgm:t>
    </dgm:pt>
    <dgm:pt modelId="{0383737F-7A9E-41DF-853E-3D66850049F3}" type="sibTrans" cxnId="{7CC6D2CA-42EA-4E0A-88AD-AEFE56B2A9E4}">
      <dgm:prSet/>
      <dgm:spPr/>
      <dgm:t>
        <a:bodyPr/>
        <a:lstStyle/>
        <a:p>
          <a:endParaRPr lang="ru-RU"/>
        </a:p>
      </dgm:t>
    </dgm:pt>
    <dgm:pt modelId="{07B5E248-6957-4E34-A4FB-D8220D92B31A}">
      <dgm:prSet custT="1"/>
      <dgm:spPr/>
      <dgm:t>
        <a:bodyPr/>
        <a:lstStyle/>
        <a:p>
          <a:r>
            <a:rPr lang="en-US" sz="3600" b="1" dirty="0"/>
            <a:t>IV </a:t>
          </a:r>
          <a:r>
            <a:rPr lang="ka-GE" sz="3600" b="1" dirty="0"/>
            <a:t>ეტაპი- </a:t>
          </a:r>
          <a:r>
            <a:rPr lang="ka-GE" sz="3600" b="0" dirty="0"/>
            <a:t>სტაჟირების შემდგომი ტესტირება.  </a:t>
          </a:r>
          <a:endParaRPr lang="ru-RU" sz="3600" b="0" dirty="0"/>
        </a:p>
      </dgm:t>
    </dgm:pt>
    <dgm:pt modelId="{42CEC2FD-35A2-4AF3-8E25-3D36CCFAF88B}" type="parTrans" cxnId="{B6DFA1A9-46C6-47E6-9F09-374552237FC2}">
      <dgm:prSet/>
      <dgm:spPr/>
      <dgm:t>
        <a:bodyPr/>
        <a:lstStyle/>
        <a:p>
          <a:endParaRPr lang="ru-RU"/>
        </a:p>
      </dgm:t>
    </dgm:pt>
    <dgm:pt modelId="{9409D6C0-B3D2-4340-929D-E905E72AFF3D}" type="sibTrans" cxnId="{B6DFA1A9-46C6-47E6-9F09-374552237FC2}">
      <dgm:prSet/>
      <dgm:spPr/>
      <dgm:t>
        <a:bodyPr/>
        <a:lstStyle/>
        <a:p>
          <a:endParaRPr lang="ru-RU"/>
        </a:p>
      </dgm:t>
    </dgm:pt>
    <dgm:pt modelId="{5678654E-71EA-4BAE-88EF-C1227D000669}" type="pres">
      <dgm:prSet presAssocID="{CA938F69-2E48-43B4-855F-6DB65299321E}" presName="linear" presStyleCnt="0">
        <dgm:presLayoutVars>
          <dgm:dir/>
          <dgm:animLvl val="lvl"/>
          <dgm:resizeHandles val="exact"/>
        </dgm:presLayoutVars>
      </dgm:prSet>
      <dgm:spPr/>
    </dgm:pt>
    <dgm:pt modelId="{13A3F8F6-877D-46E6-A5E9-F24886080E7A}" type="pres">
      <dgm:prSet presAssocID="{97CDEE40-7F48-4E21-A226-384331DD2958}" presName="parentLin" presStyleCnt="0"/>
      <dgm:spPr/>
    </dgm:pt>
    <dgm:pt modelId="{7CFE0132-5E0E-427A-9FB3-C256BAAEB303}" type="pres">
      <dgm:prSet presAssocID="{97CDEE40-7F48-4E21-A226-384331DD2958}" presName="parentLeftMargin" presStyleLbl="node1" presStyleIdx="0" presStyleCnt="4"/>
      <dgm:spPr/>
    </dgm:pt>
    <dgm:pt modelId="{6D492B25-9984-4B1D-86D2-DDE02F33E840}" type="pres">
      <dgm:prSet presAssocID="{97CDEE40-7F48-4E21-A226-384331DD2958}" presName="parentText" presStyleLbl="node1" presStyleIdx="0" presStyleCnt="4">
        <dgm:presLayoutVars>
          <dgm:chMax val="0"/>
          <dgm:bulletEnabled val="1"/>
        </dgm:presLayoutVars>
      </dgm:prSet>
      <dgm:spPr/>
    </dgm:pt>
    <dgm:pt modelId="{8F6357EC-2A4F-4833-9C14-35ED20F26EFC}" type="pres">
      <dgm:prSet presAssocID="{97CDEE40-7F48-4E21-A226-384331DD2958}" presName="negativeSpace" presStyleCnt="0"/>
      <dgm:spPr/>
    </dgm:pt>
    <dgm:pt modelId="{B0227592-E218-42F0-B0B5-8A4EE2110D08}" type="pres">
      <dgm:prSet presAssocID="{97CDEE40-7F48-4E21-A226-384331DD2958}" presName="childText" presStyleLbl="conFgAcc1" presStyleIdx="0" presStyleCnt="4">
        <dgm:presLayoutVars>
          <dgm:bulletEnabled val="1"/>
        </dgm:presLayoutVars>
      </dgm:prSet>
      <dgm:spPr/>
    </dgm:pt>
    <dgm:pt modelId="{88B83E06-B60B-4AC4-936E-11E9278CF634}" type="pres">
      <dgm:prSet presAssocID="{7F4FE3ED-41F8-4928-92AA-0851475C6A01}" presName="spaceBetweenRectangles" presStyleCnt="0"/>
      <dgm:spPr/>
    </dgm:pt>
    <dgm:pt modelId="{20B4AFBF-5703-4369-BCA1-37D739B34BF4}" type="pres">
      <dgm:prSet presAssocID="{17635D5B-6F17-402E-80A9-DB670E2E7BD4}" presName="parentLin" presStyleCnt="0"/>
      <dgm:spPr/>
    </dgm:pt>
    <dgm:pt modelId="{2FFC40DF-46D5-47FE-89FD-32259B9D1F1F}" type="pres">
      <dgm:prSet presAssocID="{17635D5B-6F17-402E-80A9-DB670E2E7BD4}" presName="parentLeftMargin" presStyleLbl="node1" presStyleIdx="0" presStyleCnt="4"/>
      <dgm:spPr/>
    </dgm:pt>
    <dgm:pt modelId="{08726457-49BB-4615-9600-1FB1CCECE3ED}" type="pres">
      <dgm:prSet presAssocID="{17635D5B-6F17-402E-80A9-DB670E2E7BD4}" presName="parentText" presStyleLbl="node1" presStyleIdx="1" presStyleCnt="4">
        <dgm:presLayoutVars>
          <dgm:chMax val="0"/>
          <dgm:bulletEnabled val="1"/>
        </dgm:presLayoutVars>
      </dgm:prSet>
      <dgm:spPr/>
    </dgm:pt>
    <dgm:pt modelId="{3A114F2B-0A62-49EE-B98C-AB74305D6B33}" type="pres">
      <dgm:prSet presAssocID="{17635D5B-6F17-402E-80A9-DB670E2E7BD4}" presName="negativeSpace" presStyleCnt="0"/>
      <dgm:spPr/>
    </dgm:pt>
    <dgm:pt modelId="{571FF604-CFAF-4C1D-9B10-0AC94269567E}" type="pres">
      <dgm:prSet presAssocID="{17635D5B-6F17-402E-80A9-DB670E2E7BD4}" presName="childText" presStyleLbl="conFgAcc1" presStyleIdx="1" presStyleCnt="4">
        <dgm:presLayoutVars>
          <dgm:bulletEnabled val="1"/>
        </dgm:presLayoutVars>
      </dgm:prSet>
      <dgm:spPr/>
    </dgm:pt>
    <dgm:pt modelId="{4B1CF7A0-0BE6-4B2E-8B45-293A9221A618}" type="pres">
      <dgm:prSet presAssocID="{A89FBF87-972F-41B0-92BB-73CCD7DB59D7}" presName="spaceBetweenRectangles" presStyleCnt="0"/>
      <dgm:spPr/>
    </dgm:pt>
    <dgm:pt modelId="{88743F21-1F85-4CA9-B4F0-ACB2EE884C82}" type="pres">
      <dgm:prSet presAssocID="{8647A914-5464-46A0-B490-D08489EB1BE6}" presName="parentLin" presStyleCnt="0"/>
      <dgm:spPr/>
    </dgm:pt>
    <dgm:pt modelId="{7E129A6C-EC39-4E24-A1ED-294583F6B4FB}" type="pres">
      <dgm:prSet presAssocID="{8647A914-5464-46A0-B490-D08489EB1BE6}" presName="parentLeftMargin" presStyleLbl="node1" presStyleIdx="1" presStyleCnt="4"/>
      <dgm:spPr/>
    </dgm:pt>
    <dgm:pt modelId="{504DE0AE-10A0-44F7-84CE-D72EF69A86E2}" type="pres">
      <dgm:prSet presAssocID="{8647A914-5464-46A0-B490-D08489EB1BE6}" presName="parentText" presStyleLbl="node1" presStyleIdx="2" presStyleCnt="4">
        <dgm:presLayoutVars>
          <dgm:chMax val="0"/>
          <dgm:bulletEnabled val="1"/>
        </dgm:presLayoutVars>
      </dgm:prSet>
      <dgm:spPr/>
    </dgm:pt>
    <dgm:pt modelId="{28CC18F5-92D0-4839-8B90-9E411C78D054}" type="pres">
      <dgm:prSet presAssocID="{8647A914-5464-46A0-B490-D08489EB1BE6}" presName="negativeSpace" presStyleCnt="0"/>
      <dgm:spPr/>
    </dgm:pt>
    <dgm:pt modelId="{37379317-C5D6-4656-8831-EB7C251760F0}" type="pres">
      <dgm:prSet presAssocID="{8647A914-5464-46A0-B490-D08489EB1BE6}" presName="childText" presStyleLbl="conFgAcc1" presStyleIdx="2" presStyleCnt="4">
        <dgm:presLayoutVars>
          <dgm:bulletEnabled val="1"/>
        </dgm:presLayoutVars>
      </dgm:prSet>
      <dgm:spPr/>
    </dgm:pt>
    <dgm:pt modelId="{DB82339D-05F4-4EB0-98BD-A8B66CD08CB5}" type="pres">
      <dgm:prSet presAssocID="{0383737F-7A9E-41DF-853E-3D66850049F3}" presName="spaceBetweenRectangles" presStyleCnt="0"/>
      <dgm:spPr/>
    </dgm:pt>
    <dgm:pt modelId="{DB589448-CD2F-4764-811F-55EFEA4956B8}" type="pres">
      <dgm:prSet presAssocID="{07B5E248-6957-4E34-A4FB-D8220D92B31A}" presName="parentLin" presStyleCnt="0"/>
      <dgm:spPr/>
    </dgm:pt>
    <dgm:pt modelId="{961B78A4-3AF9-45F7-9CA8-C35D0065EDCF}" type="pres">
      <dgm:prSet presAssocID="{07B5E248-6957-4E34-A4FB-D8220D92B31A}" presName="parentLeftMargin" presStyleLbl="node1" presStyleIdx="2" presStyleCnt="4"/>
      <dgm:spPr/>
    </dgm:pt>
    <dgm:pt modelId="{50ED2662-086C-42E7-A6DA-E3F0A0FD6E15}" type="pres">
      <dgm:prSet presAssocID="{07B5E248-6957-4E34-A4FB-D8220D92B31A}" presName="parentText" presStyleLbl="node1" presStyleIdx="3" presStyleCnt="4">
        <dgm:presLayoutVars>
          <dgm:chMax val="0"/>
          <dgm:bulletEnabled val="1"/>
        </dgm:presLayoutVars>
      </dgm:prSet>
      <dgm:spPr/>
    </dgm:pt>
    <dgm:pt modelId="{460B5EF7-C49B-4A83-A0E4-C3A838C551E8}" type="pres">
      <dgm:prSet presAssocID="{07B5E248-6957-4E34-A4FB-D8220D92B31A}" presName="negativeSpace" presStyleCnt="0"/>
      <dgm:spPr/>
    </dgm:pt>
    <dgm:pt modelId="{91FF9E61-59EB-4BA5-A6E3-82EA8799E0DD}" type="pres">
      <dgm:prSet presAssocID="{07B5E248-6957-4E34-A4FB-D8220D92B31A}" presName="childText" presStyleLbl="conFgAcc1" presStyleIdx="3" presStyleCnt="4">
        <dgm:presLayoutVars>
          <dgm:bulletEnabled val="1"/>
        </dgm:presLayoutVars>
      </dgm:prSet>
      <dgm:spPr/>
    </dgm:pt>
  </dgm:ptLst>
  <dgm:cxnLst>
    <dgm:cxn modelId="{D79B8526-ED43-449A-9A82-B7A6DF736442}" type="presOf" srcId="{8647A914-5464-46A0-B490-D08489EB1BE6}" destId="{7E129A6C-EC39-4E24-A1ED-294583F6B4FB}" srcOrd="0" destOrd="0" presId="urn:microsoft.com/office/officeart/2005/8/layout/list1"/>
    <dgm:cxn modelId="{469E3C64-87CA-4CA9-BA1D-00708C50CF69}" type="presOf" srcId="{97CDEE40-7F48-4E21-A226-384331DD2958}" destId="{7CFE0132-5E0E-427A-9FB3-C256BAAEB303}" srcOrd="0" destOrd="0" presId="urn:microsoft.com/office/officeart/2005/8/layout/list1"/>
    <dgm:cxn modelId="{EA85A847-BD9C-4891-979C-09BF12D5E8A4}" type="presOf" srcId="{07B5E248-6957-4E34-A4FB-D8220D92B31A}" destId="{961B78A4-3AF9-45F7-9CA8-C35D0065EDCF}" srcOrd="0" destOrd="0" presId="urn:microsoft.com/office/officeart/2005/8/layout/list1"/>
    <dgm:cxn modelId="{AED62368-21A4-4B93-8575-A09540161C79}" srcId="{CA938F69-2E48-43B4-855F-6DB65299321E}" destId="{97CDEE40-7F48-4E21-A226-384331DD2958}" srcOrd="0" destOrd="0" parTransId="{85E5BC69-2498-4AC9-89A1-94944418CE06}" sibTransId="{7F4FE3ED-41F8-4928-92AA-0851475C6A01}"/>
    <dgm:cxn modelId="{4801D06F-2D20-4A28-A80C-BB3BCACF5FFC}" type="presOf" srcId="{8647A914-5464-46A0-B490-D08489EB1BE6}" destId="{504DE0AE-10A0-44F7-84CE-D72EF69A86E2}" srcOrd="1" destOrd="0" presId="urn:microsoft.com/office/officeart/2005/8/layout/list1"/>
    <dgm:cxn modelId="{A3086550-EC0E-43AA-B4EC-21BA1C1189ED}" type="presOf" srcId="{17635D5B-6F17-402E-80A9-DB670E2E7BD4}" destId="{08726457-49BB-4615-9600-1FB1CCECE3ED}" srcOrd="1" destOrd="0" presId="urn:microsoft.com/office/officeart/2005/8/layout/list1"/>
    <dgm:cxn modelId="{D5FFAC57-89E0-406D-A8B3-1C93DCEF06F0}" type="presOf" srcId="{CA938F69-2E48-43B4-855F-6DB65299321E}" destId="{5678654E-71EA-4BAE-88EF-C1227D000669}" srcOrd="0" destOrd="0" presId="urn:microsoft.com/office/officeart/2005/8/layout/list1"/>
    <dgm:cxn modelId="{B436FC77-B428-4B81-B5A7-7451A2C1336A}" type="presOf" srcId="{07B5E248-6957-4E34-A4FB-D8220D92B31A}" destId="{50ED2662-086C-42E7-A6DA-E3F0A0FD6E15}" srcOrd="1" destOrd="0" presId="urn:microsoft.com/office/officeart/2005/8/layout/list1"/>
    <dgm:cxn modelId="{3AF2747B-9A13-4753-8B7B-8C1C1B38A6BA}" srcId="{CA938F69-2E48-43B4-855F-6DB65299321E}" destId="{17635D5B-6F17-402E-80A9-DB670E2E7BD4}" srcOrd="1" destOrd="0" parTransId="{323791B3-E793-4B21-8F4F-D4A0C01EB0D7}" sibTransId="{A89FBF87-972F-41B0-92BB-73CCD7DB59D7}"/>
    <dgm:cxn modelId="{C186187E-5963-496D-816F-1198B67E1BD2}" type="presOf" srcId="{17635D5B-6F17-402E-80A9-DB670E2E7BD4}" destId="{2FFC40DF-46D5-47FE-89FD-32259B9D1F1F}" srcOrd="0" destOrd="0" presId="urn:microsoft.com/office/officeart/2005/8/layout/list1"/>
    <dgm:cxn modelId="{B6DFA1A9-46C6-47E6-9F09-374552237FC2}" srcId="{CA938F69-2E48-43B4-855F-6DB65299321E}" destId="{07B5E248-6957-4E34-A4FB-D8220D92B31A}" srcOrd="3" destOrd="0" parTransId="{42CEC2FD-35A2-4AF3-8E25-3D36CCFAF88B}" sibTransId="{9409D6C0-B3D2-4340-929D-E905E72AFF3D}"/>
    <dgm:cxn modelId="{7CC6D2CA-42EA-4E0A-88AD-AEFE56B2A9E4}" srcId="{CA938F69-2E48-43B4-855F-6DB65299321E}" destId="{8647A914-5464-46A0-B490-D08489EB1BE6}" srcOrd="2" destOrd="0" parTransId="{1BD3B327-57C7-4816-8CBA-DA778BBCFC3B}" sibTransId="{0383737F-7A9E-41DF-853E-3D66850049F3}"/>
    <dgm:cxn modelId="{1D926BFB-EE71-4A56-9071-CA03B173173B}" type="presOf" srcId="{97CDEE40-7F48-4E21-A226-384331DD2958}" destId="{6D492B25-9984-4B1D-86D2-DDE02F33E840}" srcOrd="1" destOrd="0" presId="urn:microsoft.com/office/officeart/2005/8/layout/list1"/>
    <dgm:cxn modelId="{A846BE0B-7241-4896-8D36-8DCFB22E14A4}" type="presParOf" srcId="{5678654E-71EA-4BAE-88EF-C1227D000669}" destId="{13A3F8F6-877D-46E6-A5E9-F24886080E7A}" srcOrd="0" destOrd="0" presId="urn:microsoft.com/office/officeart/2005/8/layout/list1"/>
    <dgm:cxn modelId="{6B88035C-A585-4F9D-8E39-DB8EC8372B3B}" type="presParOf" srcId="{13A3F8F6-877D-46E6-A5E9-F24886080E7A}" destId="{7CFE0132-5E0E-427A-9FB3-C256BAAEB303}" srcOrd="0" destOrd="0" presId="urn:microsoft.com/office/officeart/2005/8/layout/list1"/>
    <dgm:cxn modelId="{0E87E799-147A-43BE-936A-D9CB3A6F5FB6}" type="presParOf" srcId="{13A3F8F6-877D-46E6-A5E9-F24886080E7A}" destId="{6D492B25-9984-4B1D-86D2-DDE02F33E840}" srcOrd="1" destOrd="0" presId="urn:microsoft.com/office/officeart/2005/8/layout/list1"/>
    <dgm:cxn modelId="{6CFB87BA-E195-498D-B077-FF72F9295AB3}" type="presParOf" srcId="{5678654E-71EA-4BAE-88EF-C1227D000669}" destId="{8F6357EC-2A4F-4833-9C14-35ED20F26EFC}" srcOrd="1" destOrd="0" presId="urn:microsoft.com/office/officeart/2005/8/layout/list1"/>
    <dgm:cxn modelId="{C4BB988E-B06F-46C6-939D-86A90B468180}" type="presParOf" srcId="{5678654E-71EA-4BAE-88EF-C1227D000669}" destId="{B0227592-E218-42F0-B0B5-8A4EE2110D08}" srcOrd="2" destOrd="0" presId="urn:microsoft.com/office/officeart/2005/8/layout/list1"/>
    <dgm:cxn modelId="{12054E10-59F9-43A3-A6C4-BD72B1045C96}" type="presParOf" srcId="{5678654E-71EA-4BAE-88EF-C1227D000669}" destId="{88B83E06-B60B-4AC4-936E-11E9278CF634}" srcOrd="3" destOrd="0" presId="urn:microsoft.com/office/officeart/2005/8/layout/list1"/>
    <dgm:cxn modelId="{274013D2-7799-47CC-9F57-E9951E92D937}" type="presParOf" srcId="{5678654E-71EA-4BAE-88EF-C1227D000669}" destId="{20B4AFBF-5703-4369-BCA1-37D739B34BF4}" srcOrd="4" destOrd="0" presId="urn:microsoft.com/office/officeart/2005/8/layout/list1"/>
    <dgm:cxn modelId="{87846971-950A-4D33-998B-D5B988F16195}" type="presParOf" srcId="{20B4AFBF-5703-4369-BCA1-37D739B34BF4}" destId="{2FFC40DF-46D5-47FE-89FD-32259B9D1F1F}" srcOrd="0" destOrd="0" presId="urn:microsoft.com/office/officeart/2005/8/layout/list1"/>
    <dgm:cxn modelId="{A3E71FBF-2C33-4379-AD1C-34A46D2E244A}" type="presParOf" srcId="{20B4AFBF-5703-4369-BCA1-37D739B34BF4}" destId="{08726457-49BB-4615-9600-1FB1CCECE3ED}" srcOrd="1" destOrd="0" presId="urn:microsoft.com/office/officeart/2005/8/layout/list1"/>
    <dgm:cxn modelId="{E670E071-4196-4C34-B904-113FBF2805DE}" type="presParOf" srcId="{5678654E-71EA-4BAE-88EF-C1227D000669}" destId="{3A114F2B-0A62-49EE-B98C-AB74305D6B33}" srcOrd="5" destOrd="0" presId="urn:microsoft.com/office/officeart/2005/8/layout/list1"/>
    <dgm:cxn modelId="{2C1A8A1E-6C7F-4B6D-8349-C8B2F5D08538}" type="presParOf" srcId="{5678654E-71EA-4BAE-88EF-C1227D000669}" destId="{571FF604-CFAF-4C1D-9B10-0AC94269567E}" srcOrd="6" destOrd="0" presId="urn:microsoft.com/office/officeart/2005/8/layout/list1"/>
    <dgm:cxn modelId="{40BE8248-5476-4FFE-BD69-5A1B055DE31A}" type="presParOf" srcId="{5678654E-71EA-4BAE-88EF-C1227D000669}" destId="{4B1CF7A0-0BE6-4B2E-8B45-293A9221A618}" srcOrd="7" destOrd="0" presId="urn:microsoft.com/office/officeart/2005/8/layout/list1"/>
    <dgm:cxn modelId="{80F60C1D-8DDB-4EF9-A8BB-647772759031}" type="presParOf" srcId="{5678654E-71EA-4BAE-88EF-C1227D000669}" destId="{88743F21-1F85-4CA9-B4F0-ACB2EE884C82}" srcOrd="8" destOrd="0" presId="urn:microsoft.com/office/officeart/2005/8/layout/list1"/>
    <dgm:cxn modelId="{1A2A3D89-833D-4134-9612-674F4B99DD1C}" type="presParOf" srcId="{88743F21-1F85-4CA9-B4F0-ACB2EE884C82}" destId="{7E129A6C-EC39-4E24-A1ED-294583F6B4FB}" srcOrd="0" destOrd="0" presId="urn:microsoft.com/office/officeart/2005/8/layout/list1"/>
    <dgm:cxn modelId="{FBFB6EB9-A9F5-4A97-8F7F-BD58A9675383}" type="presParOf" srcId="{88743F21-1F85-4CA9-B4F0-ACB2EE884C82}" destId="{504DE0AE-10A0-44F7-84CE-D72EF69A86E2}" srcOrd="1" destOrd="0" presId="urn:microsoft.com/office/officeart/2005/8/layout/list1"/>
    <dgm:cxn modelId="{A87918B9-25FD-416D-BAE3-28A9BE9AF2B9}" type="presParOf" srcId="{5678654E-71EA-4BAE-88EF-C1227D000669}" destId="{28CC18F5-92D0-4839-8B90-9E411C78D054}" srcOrd="9" destOrd="0" presId="urn:microsoft.com/office/officeart/2005/8/layout/list1"/>
    <dgm:cxn modelId="{D9F2F385-4A36-42E1-8FFD-EAA52703EE29}" type="presParOf" srcId="{5678654E-71EA-4BAE-88EF-C1227D000669}" destId="{37379317-C5D6-4656-8831-EB7C251760F0}" srcOrd="10" destOrd="0" presId="urn:microsoft.com/office/officeart/2005/8/layout/list1"/>
    <dgm:cxn modelId="{1B67E375-4B51-4B91-BC1A-5492846A7BFF}" type="presParOf" srcId="{5678654E-71EA-4BAE-88EF-C1227D000669}" destId="{DB82339D-05F4-4EB0-98BD-A8B66CD08CB5}" srcOrd="11" destOrd="0" presId="urn:microsoft.com/office/officeart/2005/8/layout/list1"/>
    <dgm:cxn modelId="{B37D4154-E1DC-40A1-A5FA-0E09C2379B16}" type="presParOf" srcId="{5678654E-71EA-4BAE-88EF-C1227D000669}" destId="{DB589448-CD2F-4764-811F-55EFEA4956B8}" srcOrd="12" destOrd="0" presId="urn:microsoft.com/office/officeart/2005/8/layout/list1"/>
    <dgm:cxn modelId="{AC26521A-7D17-485F-8D42-2719E7B6565D}" type="presParOf" srcId="{DB589448-CD2F-4764-811F-55EFEA4956B8}" destId="{961B78A4-3AF9-45F7-9CA8-C35D0065EDCF}" srcOrd="0" destOrd="0" presId="urn:microsoft.com/office/officeart/2005/8/layout/list1"/>
    <dgm:cxn modelId="{4A602C20-6A80-478D-B0D9-1167293EF404}" type="presParOf" srcId="{DB589448-CD2F-4764-811F-55EFEA4956B8}" destId="{50ED2662-086C-42E7-A6DA-E3F0A0FD6E15}" srcOrd="1" destOrd="0" presId="urn:microsoft.com/office/officeart/2005/8/layout/list1"/>
    <dgm:cxn modelId="{CEB96C5B-5DF1-4A48-8850-1CF31C9D2192}" type="presParOf" srcId="{5678654E-71EA-4BAE-88EF-C1227D000669}" destId="{460B5EF7-C49B-4A83-A0E4-C3A838C551E8}" srcOrd="13" destOrd="0" presId="urn:microsoft.com/office/officeart/2005/8/layout/list1"/>
    <dgm:cxn modelId="{5273A2BA-D8FF-4B29-81DE-F546ADC62DE2}" type="presParOf" srcId="{5678654E-71EA-4BAE-88EF-C1227D000669}" destId="{91FF9E61-59EB-4BA5-A6E3-82EA8799E0DD}" srcOrd="14" destOrd="0" presId="urn:microsoft.com/office/officeart/2005/8/layout/list1"/>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9E5ECA-6F84-45EB-A287-C303D3263A7A}">
      <dsp:nvSpPr>
        <dsp:cNvPr id="0" name=""/>
        <dsp:cNvSpPr/>
      </dsp:nvSpPr>
      <dsp:spPr>
        <a:xfrm rot="5400000">
          <a:off x="4558293" y="1190305"/>
          <a:ext cx="2053920" cy="3417678"/>
        </a:xfrm>
        <a:prstGeom prst="corner">
          <a:avLst>
            <a:gd name="adj1" fmla="val 16120"/>
            <a:gd name="adj2" fmla="val 16110"/>
          </a:avLst>
        </a:prstGeom>
        <a:gradFill rotWithShape="0">
          <a:gsLst>
            <a:gs pos="0">
              <a:schemeClr val="accent4">
                <a:hueOff val="0"/>
                <a:satOff val="0"/>
                <a:lumOff val="0"/>
                <a:alphaOff val="0"/>
                <a:tint val="100000"/>
                <a:shade val="100000"/>
                <a:satMod val="129999"/>
              </a:schemeClr>
            </a:gs>
            <a:gs pos="100000">
              <a:schemeClr val="accent4">
                <a:hueOff val="0"/>
                <a:satOff val="0"/>
                <a:lumOff val="0"/>
                <a:alphaOff val="0"/>
                <a:tint val="50000"/>
                <a:shade val="100000"/>
                <a:satMod val="350000"/>
              </a:schemeClr>
            </a:gs>
          </a:gsLst>
          <a:lin ang="16200000" scaled="0"/>
        </a:gradFill>
        <a:ln>
          <a:noFill/>
        </a:ln>
        <a:effectLst>
          <a:outerShdw blurRad="50800" dist="12700" rotWithShape="0">
            <a:srgbClr val="000000">
              <a:alpha val="5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462A15B4-7D9C-4926-B435-9DCA4615E74F}">
      <dsp:nvSpPr>
        <dsp:cNvPr id="0" name=""/>
        <dsp:cNvSpPr/>
      </dsp:nvSpPr>
      <dsp:spPr>
        <a:xfrm>
          <a:off x="4215443" y="2211455"/>
          <a:ext cx="3085499" cy="27046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ka-GE" sz="2800" b="1" kern="1200" dirty="0"/>
            <a:t>პირველი მაღაზია 2010 წლის მარტში</a:t>
          </a:r>
        </a:p>
        <a:p>
          <a:pPr marL="0" lvl="0" indent="0" algn="l" defTabSz="1244600">
            <a:lnSpc>
              <a:spcPct val="90000"/>
            </a:lnSpc>
            <a:spcBef>
              <a:spcPct val="0"/>
            </a:spcBef>
            <a:spcAft>
              <a:spcPct val="35000"/>
            </a:spcAft>
            <a:buNone/>
          </a:pPr>
          <a:endParaRPr lang="ru-RU" sz="2800" b="1" kern="1200" dirty="0"/>
        </a:p>
      </dsp:txBody>
      <dsp:txXfrm>
        <a:off x="4215443" y="2211455"/>
        <a:ext cx="3085499" cy="2704620"/>
      </dsp:txXfrm>
    </dsp:sp>
    <dsp:sp modelId="{D0B5261F-1F83-4506-97EE-CF707B831DCB}">
      <dsp:nvSpPr>
        <dsp:cNvPr id="0" name=""/>
        <dsp:cNvSpPr/>
      </dsp:nvSpPr>
      <dsp:spPr>
        <a:xfrm>
          <a:off x="6718772" y="938692"/>
          <a:ext cx="582169" cy="582169"/>
        </a:xfrm>
        <a:prstGeom prst="triangle">
          <a:avLst>
            <a:gd name="adj" fmla="val 100000"/>
          </a:avLst>
        </a:prstGeom>
        <a:gradFill rotWithShape="0">
          <a:gsLst>
            <a:gs pos="0">
              <a:schemeClr val="accent4">
                <a:hueOff val="0"/>
                <a:satOff val="0"/>
                <a:lumOff val="0"/>
                <a:alphaOff val="0"/>
                <a:tint val="100000"/>
                <a:shade val="100000"/>
                <a:satMod val="129999"/>
              </a:schemeClr>
            </a:gs>
            <a:gs pos="100000">
              <a:schemeClr val="accent4">
                <a:hueOff val="0"/>
                <a:satOff val="0"/>
                <a:lumOff val="0"/>
                <a:alphaOff val="0"/>
                <a:tint val="50000"/>
                <a:shade val="100000"/>
                <a:satMod val="350000"/>
              </a:schemeClr>
            </a:gs>
          </a:gsLst>
          <a:lin ang="16200000" scaled="0"/>
        </a:gradFill>
        <a:ln>
          <a:noFill/>
        </a:ln>
        <a:effectLst>
          <a:outerShdw blurRad="50800" dist="12700" rotWithShape="0">
            <a:srgbClr val="000000">
              <a:alpha val="5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A5FD89F8-BF69-4CDB-B673-DF63127C982D}">
      <dsp:nvSpPr>
        <dsp:cNvPr id="0" name=""/>
        <dsp:cNvSpPr/>
      </dsp:nvSpPr>
      <dsp:spPr>
        <a:xfrm rot="5400000">
          <a:off x="8335547" y="255620"/>
          <a:ext cx="2053920" cy="3417678"/>
        </a:xfrm>
        <a:prstGeom prst="corner">
          <a:avLst>
            <a:gd name="adj1" fmla="val 16120"/>
            <a:gd name="adj2" fmla="val 16110"/>
          </a:avLst>
        </a:prstGeom>
        <a:gradFill rotWithShape="0">
          <a:gsLst>
            <a:gs pos="0">
              <a:schemeClr val="accent4">
                <a:hueOff val="0"/>
                <a:satOff val="0"/>
                <a:lumOff val="0"/>
                <a:alphaOff val="0"/>
                <a:tint val="100000"/>
                <a:shade val="100000"/>
                <a:satMod val="129999"/>
              </a:schemeClr>
            </a:gs>
            <a:gs pos="100000">
              <a:schemeClr val="accent4">
                <a:hueOff val="0"/>
                <a:satOff val="0"/>
                <a:lumOff val="0"/>
                <a:alphaOff val="0"/>
                <a:tint val="50000"/>
                <a:shade val="100000"/>
                <a:satMod val="350000"/>
              </a:schemeClr>
            </a:gs>
          </a:gsLst>
          <a:lin ang="16200000" scaled="0"/>
        </a:gradFill>
        <a:ln>
          <a:noFill/>
        </a:ln>
        <a:effectLst>
          <a:outerShdw blurRad="50800" dist="12700" rotWithShape="0">
            <a:srgbClr val="000000">
              <a:alpha val="5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AF182C6D-B9AF-42B0-82DC-43B097C1B23C}">
      <dsp:nvSpPr>
        <dsp:cNvPr id="0" name=""/>
        <dsp:cNvSpPr/>
      </dsp:nvSpPr>
      <dsp:spPr>
        <a:xfrm>
          <a:off x="7992697" y="1276769"/>
          <a:ext cx="3085499" cy="27046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ka-GE" sz="2800" b="1" kern="1200" dirty="0"/>
            <a:t>ამჟამად 95 მაღაზია თბილისის მასშტაბით</a:t>
          </a:r>
          <a:endParaRPr lang="ru-RU" sz="2800" b="1" kern="1200" dirty="0"/>
        </a:p>
      </dsp:txBody>
      <dsp:txXfrm>
        <a:off x="7992697" y="1276769"/>
        <a:ext cx="3085499" cy="2704620"/>
      </dsp:txXfrm>
    </dsp:sp>
    <dsp:sp modelId="{780C466A-8E82-4A36-AC75-BD21F145189B}">
      <dsp:nvSpPr>
        <dsp:cNvPr id="0" name=""/>
        <dsp:cNvSpPr/>
      </dsp:nvSpPr>
      <dsp:spPr>
        <a:xfrm>
          <a:off x="10496026" y="4007"/>
          <a:ext cx="582169" cy="582169"/>
        </a:xfrm>
        <a:prstGeom prst="triangle">
          <a:avLst>
            <a:gd name="adj" fmla="val 100000"/>
          </a:avLst>
        </a:prstGeom>
        <a:gradFill rotWithShape="0">
          <a:gsLst>
            <a:gs pos="0">
              <a:schemeClr val="accent4">
                <a:hueOff val="0"/>
                <a:satOff val="0"/>
                <a:lumOff val="0"/>
                <a:alphaOff val="0"/>
                <a:tint val="100000"/>
                <a:shade val="100000"/>
                <a:satMod val="129999"/>
              </a:schemeClr>
            </a:gs>
            <a:gs pos="100000">
              <a:schemeClr val="accent4">
                <a:hueOff val="0"/>
                <a:satOff val="0"/>
                <a:lumOff val="0"/>
                <a:alphaOff val="0"/>
                <a:tint val="50000"/>
                <a:shade val="100000"/>
                <a:satMod val="350000"/>
              </a:schemeClr>
            </a:gs>
          </a:gsLst>
          <a:lin ang="16200000" scaled="0"/>
        </a:gradFill>
        <a:ln>
          <a:noFill/>
        </a:ln>
        <a:effectLst>
          <a:outerShdw blurRad="50800" dist="12700" rotWithShape="0">
            <a:srgbClr val="000000">
              <a:alpha val="5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30D5ADF9-4480-4A77-894D-3C50F175134B}">
      <dsp:nvSpPr>
        <dsp:cNvPr id="0" name=""/>
        <dsp:cNvSpPr/>
      </dsp:nvSpPr>
      <dsp:spPr>
        <a:xfrm rot="5400000">
          <a:off x="12112801" y="-679064"/>
          <a:ext cx="2053920" cy="3417678"/>
        </a:xfrm>
        <a:prstGeom prst="corner">
          <a:avLst>
            <a:gd name="adj1" fmla="val 16120"/>
            <a:gd name="adj2" fmla="val 16110"/>
          </a:avLst>
        </a:prstGeom>
        <a:gradFill rotWithShape="0">
          <a:gsLst>
            <a:gs pos="0">
              <a:schemeClr val="accent4">
                <a:hueOff val="0"/>
                <a:satOff val="0"/>
                <a:lumOff val="0"/>
                <a:alphaOff val="0"/>
                <a:tint val="100000"/>
                <a:shade val="100000"/>
                <a:satMod val="129999"/>
              </a:schemeClr>
            </a:gs>
            <a:gs pos="100000">
              <a:schemeClr val="accent4">
                <a:hueOff val="0"/>
                <a:satOff val="0"/>
                <a:lumOff val="0"/>
                <a:alphaOff val="0"/>
                <a:tint val="50000"/>
                <a:shade val="100000"/>
                <a:satMod val="350000"/>
              </a:schemeClr>
            </a:gs>
          </a:gsLst>
          <a:lin ang="16200000" scaled="0"/>
        </a:gradFill>
        <a:ln>
          <a:noFill/>
        </a:ln>
        <a:effectLst>
          <a:outerShdw blurRad="50800" dist="12700" rotWithShape="0">
            <a:srgbClr val="000000">
              <a:alpha val="5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247D84BE-95A3-423F-B096-FCBBB3A2E90F}">
      <dsp:nvSpPr>
        <dsp:cNvPr id="0" name=""/>
        <dsp:cNvSpPr/>
      </dsp:nvSpPr>
      <dsp:spPr>
        <a:xfrm>
          <a:off x="11769950" y="342084"/>
          <a:ext cx="3085499" cy="27046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b="1" kern="1200" dirty="0"/>
            <a:t>1</a:t>
          </a:r>
          <a:r>
            <a:rPr lang="ka-GE" sz="2800" b="1" kern="1200" dirty="0"/>
            <a:t>30</a:t>
          </a:r>
          <a:r>
            <a:rPr lang="en-US" sz="2800" b="1" kern="1200" dirty="0"/>
            <a:t>0</a:t>
          </a:r>
          <a:r>
            <a:rPr lang="ka-GE" sz="2800" b="1" kern="1200" dirty="0"/>
            <a:t> თანამშრომელი.</a:t>
          </a:r>
        </a:p>
        <a:p>
          <a:pPr marL="0" lvl="0" indent="0" algn="l" defTabSz="1244600">
            <a:lnSpc>
              <a:spcPct val="90000"/>
            </a:lnSpc>
            <a:spcBef>
              <a:spcPct val="0"/>
            </a:spcBef>
            <a:spcAft>
              <a:spcPct val="35000"/>
            </a:spcAft>
            <a:buNone/>
          </a:pPr>
          <a:endParaRPr lang="ru-RU" sz="2800" b="1" kern="1200" dirty="0"/>
        </a:p>
      </dsp:txBody>
      <dsp:txXfrm>
        <a:off x="11769950" y="342084"/>
        <a:ext cx="3085499" cy="27046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2680EE-5354-4E6E-A93A-135AA730546D}">
      <dsp:nvSpPr>
        <dsp:cNvPr id="0" name=""/>
        <dsp:cNvSpPr/>
      </dsp:nvSpPr>
      <dsp:spPr>
        <a:xfrm>
          <a:off x="856423" y="1078140"/>
          <a:ext cx="15415614" cy="1401419"/>
        </a:xfrm>
        <a:prstGeom prst="rect">
          <a:avLst/>
        </a:prstGeom>
        <a:solidFill>
          <a:srgbClr val="92D050"/>
        </a:solidFill>
        <a:ln>
          <a:noFill/>
        </a:ln>
        <a:effectLst/>
      </dsp:spPr>
      <dsp:style>
        <a:lnRef idx="0">
          <a:scrgbClr r="0" g="0" b="0"/>
        </a:lnRef>
        <a:fillRef idx="0">
          <a:scrgbClr r="0" g="0" b="0"/>
        </a:fillRef>
        <a:effectRef idx="0">
          <a:scrgbClr r="0" g="0" b="0"/>
        </a:effectRef>
        <a:fontRef idx="minor"/>
      </dsp:style>
      <dsp:txBody>
        <a:bodyPr spcFirstLastPara="0" vert="horz" wrap="square" lIns="167640" tIns="167640" rIns="167640" bIns="167640" numCol="1" spcCol="1270" anchor="b" anchorCtr="0">
          <a:noAutofit/>
        </a:bodyPr>
        <a:lstStyle/>
        <a:p>
          <a:pPr marL="0" lvl="0" indent="0" algn="l" defTabSz="1955800">
            <a:lnSpc>
              <a:spcPct val="90000"/>
            </a:lnSpc>
            <a:spcBef>
              <a:spcPct val="0"/>
            </a:spcBef>
            <a:spcAft>
              <a:spcPct val="35000"/>
            </a:spcAft>
            <a:buNone/>
          </a:pPr>
          <a:r>
            <a:rPr lang="ka-GE" sz="4400" b="1" kern="1200" dirty="0">
              <a:solidFill>
                <a:schemeClr val="bg1"/>
              </a:solidFill>
            </a:rPr>
            <a:t>შეავსე განაცხადი</a:t>
          </a:r>
        </a:p>
      </dsp:txBody>
      <dsp:txXfrm>
        <a:off x="856423" y="1078140"/>
        <a:ext cx="15415614" cy="1401419"/>
      </dsp:txXfrm>
    </dsp:sp>
    <dsp:sp modelId="{CD1CCF1D-14EE-4352-8298-F2645F6FC999}">
      <dsp:nvSpPr>
        <dsp:cNvPr id="0" name=""/>
        <dsp:cNvSpPr/>
      </dsp:nvSpPr>
      <dsp:spPr>
        <a:xfrm>
          <a:off x="856423" y="2479559"/>
          <a:ext cx="2055415" cy="342569"/>
        </a:xfrm>
        <a:prstGeom prst="parallelogram">
          <a:avLst>
            <a:gd name="adj" fmla="val 140840"/>
          </a:avLst>
        </a:prstGeom>
        <a:gradFill rotWithShape="0">
          <a:gsLst>
            <a:gs pos="0">
              <a:schemeClr val="accent2">
                <a:hueOff val="0"/>
                <a:satOff val="0"/>
                <a:lumOff val="0"/>
                <a:alphaOff val="0"/>
                <a:tint val="100000"/>
                <a:shade val="100000"/>
                <a:satMod val="129999"/>
              </a:schemeClr>
            </a:gs>
            <a:gs pos="100000">
              <a:schemeClr val="accent2">
                <a:hueOff val="0"/>
                <a:satOff val="0"/>
                <a:lumOff val="0"/>
                <a:alphaOff val="0"/>
                <a:tint val="50000"/>
                <a:shade val="100000"/>
                <a:satMod val="350000"/>
              </a:schemeClr>
            </a:gs>
          </a:gsLst>
          <a:lin ang="16200000" scaled="0"/>
        </a:gradFill>
        <a:ln w="9525" cap="flat" cmpd="sng" algn="ctr">
          <a:solidFill>
            <a:schemeClr val="accent2">
              <a:hueOff val="0"/>
              <a:satOff val="0"/>
              <a:lumOff val="0"/>
              <a:alphaOff val="0"/>
            </a:schemeClr>
          </a:solidFill>
          <a:prstDash val="solid"/>
        </a:ln>
        <a:effectLst>
          <a:outerShdw blurRad="38100" dist="25400" dir="5400000" rotWithShape="0">
            <a:srgbClr val="000000">
              <a:alpha val="50000"/>
            </a:srgbClr>
          </a:outerShdw>
        </a:effectLst>
      </dsp:spPr>
      <dsp:style>
        <a:lnRef idx="1">
          <a:scrgbClr r="0" g="0" b="0"/>
        </a:lnRef>
        <a:fillRef idx="3">
          <a:scrgbClr r="0" g="0" b="0"/>
        </a:fillRef>
        <a:effectRef idx="3">
          <a:scrgbClr r="0" g="0" b="0"/>
        </a:effectRef>
        <a:fontRef idx="minor">
          <a:schemeClr val="lt1"/>
        </a:fontRef>
      </dsp:style>
    </dsp:sp>
    <dsp:sp modelId="{291EED5F-773A-4AAA-8C55-DBE3812FA740}">
      <dsp:nvSpPr>
        <dsp:cNvPr id="0" name=""/>
        <dsp:cNvSpPr/>
      </dsp:nvSpPr>
      <dsp:spPr>
        <a:xfrm>
          <a:off x="3031737" y="2479559"/>
          <a:ext cx="2055415" cy="342569"/>
        </a:xfrm>
        <a:prstGeom prst="parallelogram">
          <a:avLst>
            <a:gd name="adj" fmla="val 140840"/>
          </a:avLst>
        </a:prstGeom>
        <a:gradFill rotWithShape="0">
          <a:gsLst>
            <a:gs pos="0">
              <a:schemeClr val="accent2">
                <a:hueOff val="-267077"/>
                <a:satOff val="-1373"/>
                <a:lumOff val="1167"/>
                <a:alphaOff val="0"/>
                <a:tint val="100000"/>
                <a:shade val="100000"/>
                <a:satMod val="129999"/>
              </a:schemeClr>
            </a:gs>
            <a:gs pos="100000">
              <a:schemeClr val="accent2">
                <a:hueOff val="-267077"/>
                <a:satOff val="-1373"/>
                <a:lumOff val="1167"/>
                <a:alphaOff val="0"/>
                <a:tint val="50000"/>
                <a:shade val="100000"/>
                <a:satMod val="350000"/>
              </a:schemeClr>
            </a:gs>
          </a:gsLst>
          <a:lin ang="16200000" scaled="0"/>
        </a:gradFill>
        <a:ln w="9525" cap="flat" cmpd="sng" algn="ctr">
          <a:solidFill>
            <a:schemeClr val="accent2">
              <a:hueOff val="-267077"/>
              <a:satOff val="-1373"/>
              <a:lumOff val="1167"/>
              <a:alphaOff val="0"/>
            </a:schemeClr>
          </a:solidFill>
          <a:prstDash val="solid"/>
        </a:ln>
        <a:effectLst>
          <a:outerShdw blurRad="38100" dist="25400" dir="5400000" rotWithShape="0">
            <a:srgbClr val="000000">
              <a:alpha val="50000"/>
            </a:srgbClr>
          </a:outerShdw>
        </a:effectLst>
      </dsp:spPr>
      <dsp:style>
        <a:lnRef idx="1">
          <a:scrgbClr r="0" g="0" b="0"/>
        </a:lnRef>
        <a:fillRef idx="3">
          <a:scrgbClr r="0" g="0" b="0"/>
        </a:fillRef>
        <a:effectRef idx="3">
          <a:scrgbClr r="0" g="0" b="0"/>
        </a:effectRef>
        <a:fontRef idx="minor">
          <a:schemeClr val="lt1"/>
        </a:fontRef>
      </dsp:style>
    </dsp:sp>
    <dsp:sp modelId="{D120F195-706C-47E2-8CD4-1F5F34E21599}">
      <dsp:nvSpPr>
        <dsp:cNvPr id="0" name=""/>
        <dsp:cNvSpPr/>
      </dsp:nvSpPr>
      <dsp:spPr>
        <a:xfrm>
          <a:off x="5207052" y="2479559"/>
          <a:ext cx="2055415" cy="342569"/>
        </a:xfrm>
        <a:prstGeom prst="parallelogram">
          <a:avLst>
            <a:gd name="adj" fmla="val 140840"/>
          </a:avLst>
        </a:prstGeom>
        <a:gradFill rotWithShape="0">
          <a:gsLst>
            <a:gs pos="0">
              <a:schemeClr val="accent2">
                <a:hueOff val="-534155"/>
                <a:satOff val="-2745"/>
                <a:lumOff val="2333"/>
                <a:alphaOff val="0"/>
                <a:tint val="100000"/>
                <a:shade val="100000"/>
                <a:satMod val="129999"/>
              </a:schemeClr>
            </a:gs>
            <a:gs pos="100000">
              <a:schemeClr val="accent2">
                <a:hueOff val="-534155"/>
                <a:satOff val="-2745"/>
                <a:lumOff val="2333"/>
                <a:alphaOff val="0"/>
                <a:tint val="50000"/>
                <a:shade val="100000"/>
                <a:satMod val="350000"/>
              </a:schemeClr>
            </a:gs>
          </a:gsLst>
          <a:lin ang="16200000" scaled="0"/>
        </a:gradFill>
        <a:ln w="9525" cap="flat" cmpd="sng" algn="ctr">
          <a:solidFill>
            <a:schemeClr val="accent2">
              <a:hueOff val="-534155"/>
              <a:satOff val="-2745"/>
              <a:lumOff val="2333"/>
              <a:alphaOff val="0"/>
            </a:schemeClr>
          </a:solidFill>
          <a:prstDash val="solid"/>
        </a:ln>
        <a:effectLst>
          <a:outerShdw blurRad="38100" dist="25400" dir="5400000" rotWithShape="0">
            <a:srgbClr val="000000">
              <a:alpha val="50000"/>
            </a:srgbClr>
          </a:outerShdw>
        </a:effectLst>
      </dsp:spPr>
      <dsp:style>
        <a:lnRef idx="1">
          <a:scrgbClr r="0" g="0" b="0"/>
        </a:lnRef>
        <a:fillRef idx="3">
          <a:scrgbClr r="0" g="0" b="0"/>
        </a:fillRef>
        <a:effectRef idx="3">
          <a:scrgbClr r="0" g="0" b="0"/>
        </a:effectRef>
        <a:fontRef idx="minor">
          <a:schemeClr val="lt1"/>
        </a:fontRef>
      </dsp:style>
    </dsp:sp>
    <dsp:sp modelId="{C086B8AA-5E48-4F3D-BD46-2B876A80ACB5}">
      <dsp:nvSpPr>
        <dsp:cNvPr id="0" name=""/>
        <dsp:cNvSpPr/>
      </dsp:nvSpPr>
      <dsp:spPr>
        <a:xfrm>
          <a:off x="7382366" y="2479559"/>
          <a:ext cx="2055415" cy="342569"/>
        </a:xfrm>
        <a:prstGeom prst="parallelogram">
          <a:avLst>
            <a:gd name="adj" fmla="val 140840"/>
          </a:avLst>
        </a:prstGeom>
        <a:gradFill rotWithShape="0">
          <a:gsLst>
            <a:gs pos="0">
              <a:schemeClr val="accent2">
                <a:hueOff val="-801233"/>
                <a:satOff val="-4118"/>
                <a:lumOff val="3500"/>
                <a:alphaOff val="0"/>
                <a:tint val="100000"/>
                <a:shade val="100000"/>
                <a:satMod val="129999"/>
              </a:schemeClr>
            </a:gs>
            <a:gs pos="100000">
              <a:schemeClr val="accent2">
                <a:hueOff val="-801233"/>
                <a:satOff val="-4118"/>
                <a:lumOff val="3500"/>
                <a:alphaOff val="0"/>
                <a:tint val="50000"/>
                <a:shade val="100000"/>
                <a:satMod val="350000"/>
              </a:schemeClr>
            </a:gs>
          </a:gsLst>
          <a:lin ang="16200000" scaled="0"/>
        </a:gradFill>
        <a:ln w="9525" cap="flat" cmpd="sng" algn="ctr">
          <a:solidFill>
            <a:schemeClr val="accent2">
              <a:hueOff val="-801233"/>
              <a:satOff val="-4118"/>
              <a:lumOff val="3500"/>
              <a:alphaOff val="0"/>
            </a:schemeClr>
          </a:solidFill>
          <a:prstDash val="solid"/>
        </a:ln>
        <a:effectLst>
          <a:outerShdw blurRad="38100" dist="25400" dir="5400000" rotWithShape="0">
            <a:srgbClr val="000000">
              <a:alpha val="50000"/>
            </a:srgbClr>
          </a:outerShdw>
        </a:effectLst>
      </dsp:spPr>
      <dsp:style>
        <a:lnRef idx="1">
          <a:scrgbClr r="0" g="0" b="0"/>
        </a:lnRef>
        <a:fillRef idx="3">
          <a:scrgbClr r="0" g="0" b="0"/>
        </a:fillRef>
        <a:effectRef idx="3">
          <a:scrgbClr r="0" g="0" b="0"/>
        </a:effectRef>
        <a:fontRef idx="minor">
          <a:schemeClr val="lt1"/>
        </a:fontRef>
      </dsp:style>
    </dsp:sp>
    <dsp:sp modelId="{2B1B1212-883F-47A7-911D-A287E6E6963C}">
      <dsp:nvSpPr>
        <dsp:cNvPr id="0" name=""/>
        <dsp:cNvSpPr/>
      </dsp:nvSpPr>
      <dsp:spPr>
        <a:xfrm>
          <a:off x="9557681" y="2479559"/>
          <a:ext cx="2055415" cy="342569"/>
        </a:xfrm>
        <a:prstGeom prst="parallelogram">
          <a:avLst>
            <a:gd name="adj" fmla="val 140840"/>
          </a:avLst>
        </a:prstGeom>
        <a:gradFill rotWithShape="0">
          <a:gsLst>
            <a:gs pos="0">
              <a:schemeClr val="accent2">
                <a:hueOff val="-1068310"/>
                <a:satOff val="-5490"/>
                <a:lumOff val="4667"/>
                <a:alphaOff val="0"/>
                <a:tint val="100000"/>
                <a:shade val="100000"/>
                <a:satMod val="129999"/>
              </a:schemeClr>
            </a:gs>
            <a:gs pos="100000">
              <a:schemeClr val="accent2">
                <a:hueOff val="-1068310"/>
                <a:satOff val="-5490"/>
                <a:lumOff val="4667"/>
                <a:alphaOff val="0"/>
                <a:tint val="50000"/>
                <a:shade val="100000"/>
                <a:satMod val="350000"/>
              </a:schemeClr>
            </a:gs>
          </a:gsLst>
          <a:lin ang="16200000" scaled="0"/>
        </a:gradFill>
        <a:ln w="9525" cap="flat" cmpd="sng" algn="ctr">
          <a:solidFill>
            <a:schemeClr val="accent2">
              <a:hueOff val="-1068310"/>
              <a:satOff val="-5490"/>
              <a:lumOff val="4667"/>
              <a:alphaOff val="0"/>
            </a:schemeClr>
          </a:solidFill>
          <a:prstDash val="solid"/>
        </a:ln>
        <a:effectLst>
          <a:outerShdw blurRad="38100" dist="25400" dir="5400000" rotWithShape="0">
            <a:srgbClr val="000000">
              <a:alpha val="50000"/>
            </a:srgbClr>
          </a:outerShdw>
        </a:effectLst>
      </dsp:spPr>
      <dsp:style>
        <a:lnRef idx="1">
          <a:scrgbClr r="0" g="0" b="0"/>
        </a:lnRef>
        <a:fillRef idx="3">
          <a:scrgbClr r="0" g="0" b="0"/>
        </a:fillRef>
        <a:effectRef idx="3">
          <a:scrgbClr r="0" g="0" b="0"/>
        </a:effectRef>
        <a:fontRef idx="minor">
          <a:schemeClr val="lt1"/>
        </a:fontRef>
      </dsp:style>
    </dsp:sp>
    <dsp:sp modelId="{6D80E48E-B763-448E-9B72-A665559EF855}">
      <dsp:nvSpPr>
        <dsp:cNvPr id="0" name=""/>
        <dsp:cNvSpPr/>
      </dsp:nvSpPr>
      <dsp:spPr>
        <a:xfrm>
          <a:off x="11732995" y="2479559"/>
          <a:ext cx="2055415" cy="342569"/>
        </a:xfrm>
        <a:prstGeom prst="parallelogram">
          <a:avLst>
            <a:gd name="adj" fmla="val 140840"/>
          </a:avLst>
        </a:prstGeom>
        <a:gradFill rotWithShape="0">
          <a:gsLst>
            <a:gs pos="0">
              <a:schemeClr val="accent2">
                <a:hueOff val="-1335387"/>
                <a:satOff val="-6863"/>
                <a:lumOff val="5834"/>
                <a:alphaOff val="0"/>
                <a:tint val="100000"/>
                <a:shade val="100000"/>
                <a:satMod val="129999"/>
              </a:schemeClr>
            </a:gs>
            <a:gs pos="100000">
              <a:schemeClr val="accent2">
                <a:hueOff val="-1335387"/>
                <a:satOff val="-6863"/>
                <a:lumOff val="5834"/>
                <a:alphaOff val="0"/>
                <a:tint val="50000"/>
                <a:shade val="100000"/>
                <a:satMod val="350000"/>
              </a:schemeClr>
            </a:gs>
          </a:gsLst>
          <a:lin ang="16200000" scaled="0"/>
        </a:gradFill>
        <a:ln w="9525" cap="flat" cmpd="sng" algn="ctr">
          <a:solidFill>
            <a:schemeClr val="accent2">
              <a:hueOff val="-1335387"/>
              <a:satOff val="-6863"/>
              <a:lumOff val="5834"/>
              <a:alphaOff val="0"/>
            </a:schemeClr>
          </a:solidFill>
          <a:prstDash val="solid"/>
        </a:ln>
        <a:effectLst>
          <a:outerShdw blurRad="38100" dist="25400" dir="5400000" rotWithShape="0">
            <a:srgbClr val="000000">
              <a:alpha val="50000"/>
            </a:srgbClr>
          </a:outerShdw>
        </a:effectLst>
      </dsp:spPr>
      <dsp:style>
        <a:lnRef idx="1">
          <a:scrgbClr r="0" g="0" b="0"/>
        </a:lnRef>
        <a:fillRef idx="3">
          <a:scrgbClr r="0" g="0" b="0"/>
        </a:fillRef>
        <a:effectRef idx="3">
          <a:scrgbClr r="0" g="0" b="0"/>
        </a:effectRef>
        <a:fontRef idx="minor">
          <a:schemeClr val="lt1"/>
        </a:fontRef>
      </dsp:style>
    </dsp:sp>
    <dsp:sp modelId="{C05CC3E2-FADF-479F-94C9-05FF70E534E8}">
      <dsp:nvSpPr>
        <dsp:cNvPr id="0" name=""/>
        <dsp:cNvSpPr/>
      </dsp:nvSpPr>
      <dsp:spPr>
        <a:xfrm>
          <a:off x="13908310" y="2479559"/>
          <a:ext cx="2055415" cy="342569"/>
        </a:xfrm>
        <a:prstGeom prst="parallelogram">
          <a:avLst>
            <a:gd name="adj" fmla="val 140840"/>
          </a:avLst>
        </a:prstGeom>
        <a:gradFill rotWithShape="0">
          <a:gsLst>
            <a:gs pos="0">
              <a:schemeClr val="accent2">
                <a:hueOff val="-1602465"/>
                <a:satOff val="-8236"/>
                <a:lumOff val="7000"/>
                <a:alphaOff val="0"/>
                <a:tint val="100000"/>
                <a:shade val="100000"/>
                <a:satMod val="129999"/>
              </a:schemeClr>
            </a:gs>
            <a:gs pos="100000">
              <a:schemeClr val="accent2">
                <a:hueOff val="-1602465"/>
                <a:satOff val="-8236"/>
                <a:lumOff val="7000"/>
                <a:alphaOff val="0"/>
                <a:tint val="50000"/>
                <a:shade val="100000"/>
                <a:satMod val="350000"/>
              </a:schemeClr>
            </a:gs>
          </a:gsLst>
          <a:lin ang="16200000" scaled="0"/>
        </a:gradFill>
        <a:ln w="9525" cap="flat" cmpd="sng" algn="ctr">
          <a:solidFill>
            <a:schemeClr val="accent2">
              <a:hueOff val="-1602465"/>
              <a:satOff val="-8236"/>
              <a:lumOff val="7000"/>
              <a:alphaOff val="0"/>
            </a:schemeClr>
          </a:solidFill>
          <a:prstDash val="solid"/>
        </a:ln>
        <a:effectLst>
          <a:outerShdw blurRad="38100" dist="25400" dir="5400000" rotWithShape="0">
            <a:srgbClr val="000000">
              <a:alpha val="50000"/>
            </a:srgbClr>
          </a:outerShdw>
        </a:effectLst>
      </dsp:spPr>
      <dsp:style>
        <a:lnRef idx="1">
          <a:scrgbClr r="0" g="0" b="0"/>
        </a:lnRef>
        <a:fillRef idx="3">
          <a:scrgbClr r="0" g="0" b="0"/>
        </a:fillRef>
        <a:effectRef idx="3">
          <a:scrgbClr r="0" g="0" b="0"/>
        </a:effectRef>
        <a:fontRef idx="minor">
          <a:schemeClr val="lt1"/>
        </a:fontRef>
      </dsp:style>
    </dsp:sp>
    <dsp:sp modelId="{3F7C9907-273C-4795-A958-7687F0B3EFC4}">
      <dsp:nvSpPr>
        <dsp:cNvPr id="0" name=""/>
        <dsp:cNvSpPr/>
      </dsp:nvSpPr>
      <dsp:spPr>
        <a:xfrm>
          <a:off x="856423" y="2976050"/>
          <a:ext cx="15415614" cy="1401419"/>
        </a:xfrm>
        <a:prstGeom prst="rect">
          <a:avLst/>
        </a:prstGeom>
        <a:solidFill>
          <a:srgbClr val="92D050"/>
        </a:solidFill>
        <a:ln>
          <a:noFill/>
        </a:ln>
        <a:effectLst/>
      </dsp:spPr>
      <dsp:style>
        <a:lnRef idx="0">
          <a:scrgbClr r="0" g="0" b="0"/>
        </a:lnRef>
        <a:fillRef idx="0">
          <a:scrgbClr r="0" g="0" b="0"/>
        </a:fillRef>
        <a:effectRef idx="0">
          <a:scrgbClr r="0" g="0" b="0"/>
        </a:effectRef>
        <a:fontRef idx="minor"/>
      </dsp:style>
      <dsp:txBody>
        <a:bodyPr spcFirstLastPara="0" vert="horz" wrap="square" lIns="167640" tIns="167640" rIns="167640" bIns="167640" numCol="1" spcCol="1270" anchor="b" anchorCtr="0">
          <a:noAutofit/>
        </a:bodyPr>
        <a:lstStyle/>
        <a:p>
          <a:pPr marL="0" lvl="0" indent="0" algn="l" defTabSz="1955800">
            <a:lnSpc>
              <a:spcPct val="90000"/>
            </a:lnSpc>
            <a:spcBef>
              <a:spcPct val="0"/>
            </a:spcBef>
            <a:spcAft>
              <a:spcPct val="35000"/>
            </a:spcAft>
            <a:buNone/>
          </a:pPr>
          <a:r>
            <a:rPr lang="ka-GE" sz="4400" b="1" kern="1200" dirty="0">
              <a:solidFill>
                <a:schemeClr val="bg1"/>
              </a:solidFill>
            </a:rPr>
            <a:t>გაიარე შერჩევის პროცედურა</a:t>
          </a:r>
        </a:p>
      </dsp:txBody>
      <dsp:txXfrm>
        <a:off x="856423" y="2976050"/>
        <a:ext cx="15415614" cy="1401419"/>
      </dsp:txXfrm>
    </dsp:sp>
    <dsp:sp modelId="{EED5D4AC-E0ED-49FA-8E37-5FB0E4B44893}">
      <dsp:nvSpPr>
        <dsp:cNvPr id="0" name=""/>
        <dsp:cNvSpPr/>
      </dsp:nvSpPr>
      <dsp:spPr>
        <a:xfrm>
          <a:off x="856423" y="4377470"/>
          <a:ext cx="2055415" cy="342569"/>
        </a:xfrm>
        <a:prstGeom prst="parallelogram">
          <a:avLst>
            <a:gd name="adj" fmla="val 140840"/>
          </a:avLst>
        </a:prstGeom>
        <a:gradFill rotWithShape="0">
          <a:gsLst>
            <a:gs pos="0">
              <a:schemeClr val="accent2">
                <a:hueOff val="-1869542"/>
                <a:satOff val="-9608"/>
                <a:lumOff val="8167"/>
                <a:alphaOff val="0"/>
                <a:tint val="100000"/>
                <a:shade val="100000"/>
                <a:satMod val="129999"/>
              </a:schemeClr>
            </a:gs>
            <a:gs pos="100000">
              <a:schemeClr val="accent2">
                <a:hueOff val="-1869542"/>
                <a:satOff val="-9608"/>
                <a:lumOff val="8167"/>
                <a:alphaOff val="0"/>
                <a:tint val="50000"/>
                <a:shade val="100000"/>
                <a:satMod val="350000"/>
              </a:schemeClr>
            </a:gs>
          </a:gsLst>
          <a:lin ang="16200000" scaled="0"/>
        </a:gradFill>
        <a:ln w="9525" cap="flat" cmpd="sng" algn="ctr">
          <a:solidFill>
            <a:schemeClr val="accent2">
              <a:hueOff val="-1869542"/>
              <a:satOff val="-9608"/>
              <a:lumOff val="8167"/>
              <a:alphaOff val="0"/>
            </a:schemeClr>
          </a:solidFill>
          <a:prstDash val="solid"/>
        </a:ln>
        <a:effectLst>
          <a:outerShdw blurRad="38100" dist="25400" dir="5400000" rotWithShape="0">
            <a:srgbClr val="000000">
              <a:alpha val="50000"/>
            </a:srgbClr>
          </a:outerShdw>
        </a:effectLst>
      </dsp:spPr>
      <dsp:style>
        <a:lnRef idx="1">
          <a:scrgbClr r="0" g="0" b="0"/>
        </a:lnRef>
        <a:fillRef idx="3">
          <a:scrgbClr r="0" g="0" b="0"/>
        </a:fillRef>
        <a:effectRef idx="3">
          <a:scrgbClr r="0" g="0" b="0"/>
        </a:effectRef>
        <a:fontRef idx="minor">
          <a:schemeClr val="lt1"/>
        </a:fontRef>
      </dsp:style>
    </dsp:sp>
    <dsp:sp modelId="{D0B11671-DA88-408C-A0D1-39CAF043B068}">
      <dsp:nvSpPr>
        <dsp:cNvPr id="0" name=""/>
        <dsp:cNvSpPr/>
      </dsp:nvSpPr>
      <dsp:spPr>
        <a:xfrm>
          <a:off x="3031737" y="4377470"/>
          <a:ext cx="2055415" cy="342569"/>
        </a:xfrm>
        <a:prstGeom prst="parallelogram">
          <a:avLst>
            <a:gd name="adj" fmla="val 140840"/>
          </a:avLst>
        </a:prstGeom>
        <a:gradFill rotWithShape="0">
          <a:gsLst>
            <a:gs pos="0">
              <a:schemeClr val="accent2">
                <a:hueOff val="-2136620"/>
                <a:satOff val="-10981"/>
                <a:lumOff val="9334"/>
                <a:alphaOff val="0"/>
                <a:tint val="100000"/>
                <a:shade val="100000"/>
                <a:satMod val="129999"/>
              </a:schemeClr>
            </a:gs>
            <a:gs pos="100000">
              <a:schemeClr val="accent2">
                <a:hueOff val="-2136620"/>
                <a:satOff val="-10981"/>
                <a:lumOff val="9334"/>
                <a:alphaOff val="0"/>
                <a:tint val="50000"/>
                <a:shade val="100000"/>
                <a:satMod val="350000"/>
              </a:schemeClr>
            </a:gs>
          </a:gsLst>
          <a:lin ang="16200000" scaled="0"/>
        </a:gradFill>
        <a:ln w="9525" cap="flat" cmpd="sng" algn="ctr">
          <a:solidFill>
            <a:schemeClr val="accent2">
              <a:hueOff val="-2136620"/>
              <a:satOff val="-10981"/>
              <a:lumOff val="9334"/>
              <a:alphaOff val="0"/>
            </a:schemeClr>
          </a:solidFill>
          <a:prstDash val="solid"/>
        </a:ln>
        <a:effectLst>
          <a:outerShdw blurRad="38100" dist="25400" dir="5400000" rotWithShape="0">
            <a:srgbClr val="000000">
              <a:alpha val="50000"/>
            </a:srgbClr>
          </a:outerShdw>
        </a:effectLst>
      </dsp:spPr>
      <dsp:style>
        <a:lnRef idx="1">
          <a:scrgbClr r="0" g="0" b="0"/>
        </a:lnRef>
        <a:fillRef idx="3">
          <a:scrgbClr r="0" g="0" b="0"/>
        </a:fillRef>
        <a:effectRef idx="3">
          <a:scrgbClr r="0" g="0" b="0"/>
        </a:effectRef>
        <a:fontRef idx="minor">
          <a:schemeClr val="lt1"/>
        </a:fontRef>
      </dsp:style>
    </dsp:sp>
    <dsp:sp modelId="{68FE01E2-F3F8-443B-8CAB-9EF9868B8EC6}">
      <dsp:nvSpPr>
        <dsp:cNvPr id="0" name=""/>
        <dsp:cNvSpPr/>
      </dsp:nvSpPr>
      <dsp:spPr>
        <a:xfrm>
          <a:off x="5207052" y="4377470"/>
          <a:ext cx="2055415" cy="342569"/>
        </a:xfrm>
        <a:prstGeom prst="parallelogram">
          <a:avLst>
            <a:gd name="adj" fmla="val 140840"/>
          </a:avLst>
        </a:prstGeom>
        <a:gradFill rotWithShape="0">
          <a:gsLst>
            <a:gs pos="0">
              <a:schemeClr val="accent2">
                <a:hueOff val="-2403697"/>
                <a:satOff val="-12353"/>
                <a:lumOff val="10500"/>
                <a:alphaOff val="0"/>
                <a:tint val="100000"/>
                <a:shade val="100000"/>
                <a:satMod val="129999"/>
              </a:schemeClr>
            </a:gs>
            <a:gs pos="100000">
              <a:schemeClr val="accent2">
                <a:hueOff val="-2403697"/>
                <a:satOff val="-12353"/>
                <a:lumOff val="10500"/>
                <a:alphaOff val="0"/>
                <a:tint val="50000"/>
                <a:shade val="100000"/>
                <a:satMod val="350000"/>
              </a:schemeClr>
            </a:gs>
          </a:gsLst>
          <a:lin ang="16200000" scaled="0"/>
        </a:gradFill>
        <a:ln w="9525" cap="flat" cmpd="sng" algn="ctr">
          <a:solidFill>
            <a:schemeClr val="accent2">
              <a:hueOff val="-2403697"/>
              <a:satOff val="-12353"/>
              <a:lumOff val="10500"/>
              <a:alphaOff val="0"/>
            </a:schemeClr>
          </a:solidFill>
          <a:prstDash val="solid"/>
        </a:ln>
        <a:effectLst>
          <a:outerShdw blurRad="38100" dist="25400" dir="5400000" rotWithShape="0">
            <a:srgbClr val="000000">
              <a:alpha val="50000"/>
            </a:srgbClr>
          </a:outerShdw>
        </a:effectLst>
      </dsp:spPr>
      <dsp:style>
        <a:lnRef idx="1">
          <a:scrgbClr r="0" g="0" b="0"/>
        </a:lnRef>
        <a:fillRef idx="3">
          <a:scrgbClr r="0" g="0" b="0"/>
        </a:fillRef>
        <a:effectRef idx="3">
          <a:scrgbClr r="0" g="0" b="0"/>
        </a:effectRef>
        <a:fontRef idx="minor">
          <a:schemeClr val="lt1"/>
        </a:fontRef>
      </dsp:style>
    </dsp:sp>
    <dsp:sp modelId="{3302B5C4-A26F-4DF5-87D9-793D8C04E832}">
      <dsp:nvSpPr>
        <dsp:cNvPr id="0" name=""/>
        <dsp:cNvSpPr/>
      </dsp:nvSpPr>
      <dsp:spPr>
        <a:xfrm>
          <a:off x="7382366" y="4377470"/>
          <a:ext cx="2055415" cy="342569"/>
        </a:xfrm>
        <a:prstGeom prst="parallelogram">
          <a:avLst>
            <a:gd name="adj" fmla="val 140840"/>
          </a:avLst>
        </a:prstGeom>
        <a:gradFill rotWithShape="0">
          <a:gsLst>
            <a:gs pos="0">
              <a:schemeClr val="accent2">
                <a:hueOff val="-2670775"/>
                <a:satOff val="-13726"/>
                <a:lumOff val="11667"/>
                <a:alphaOff val="0"/>
                <a:tint val="100000"/>
                <a:shade val="100000"/>
                <a:satMod val="129999"/>
              </a:schemeClr>
            </a:gs>
            <a:gs pos="100000">
              <a:schemeClr val="accent2">
                <a:hueOff val="-2670775"/>
                <a:satOff val="-13726"/>
                <a:lumOff val="11667"/>
                <a:alphaOff val="0"/>
                <a:tint val="50000"/>
                <a:shade val="100000"/>
                <a:satMod val="350000"/>
              </a:schemeClr>
            </a:gs>
          </a:gsLst>
          <a:lin ang="16200000" scaled="0"/>
        </a:gradFill>
        <a:ln w="9525" cap="flat" cmpd="sng" algn="ctr">
          <a:solidFill>
            <a:schemeClr val="accent2">
              <a:hueOff val="-2670775"/>
              <a:satOff val="-13726"/>
              <a:lumOff val="11667"/>
              <a:alphaOff val="0"/>
            </a:schemeClr>
          </a:solidFill>
          <a:prstDash val="solid"/>
        </a:ln>
        <a:effectLst>
          <a:outerShdw blurRad="38100" dist="25400" dir="5400000" rotWithShape="0">
            <a:srgbClr val="000000">
              <a:alpha val="50000"/>
            </a:srgbClr>
          </a:outerShdw>
        </a:effectLst>
      </dsp:spPr>
      <dsp:style>
        <a:lnRef idx="1">
          <a:scrgbClr r="0" g="0" b="0"/>
        </a:lnRef>
        <a:fillRef idx="3">
          <a:scrgbClr r="0" g="0" b="0"/>
        </a:fillRef>
        <a:effectRef idx="3">
          <a:scrgbClr r="0" g="0" b="0"/>
        </a:effectRef>
        <a:fontRef idx="minor">
          <a:schemeClr val="lt1"/>
        </a:fontRef>
      </dsp:style>
    </dsp:sp>
    <dsp:sp modelId="{1722B115-D11D-4F00-8C5D-5E1291C72761}">
      <dsp:nvSpPr>
        <dsp:cNvPr id="0" name=""/>
        <dsp:cNvSpPr/>
      </dsp:nvSpPr>
      <dsp:spPr>
        <a:xfrm>
          <a:off x="9557681" y="4377470"/>
          <a:ext cx="2055415" cy="342569"/>
        </a:xfrm>
        <a:prstGeom prst="parallelogram">
          <a:avLst>
            <a:gd name="adj" fmla="val 140840"/>
          </a:avLst>
        </a:prstGeom>
        <a:gradFill rotWithShape="0">
          <a:gsLst>
            <a:gs pos="0">
              <a:schemeClr val="accent2">
                <a:hueOff val="-2937853"/>
                <a:satOff val="-15099"/>
                <a:lumOff val="12834"/>
                <a:alphaOff val="0"/>
                <a:tint val="100000"/>
                <a:shade val="100000"/>
                <a:satMod val="129999"/>
              </a:schemeClr>
            </a:gs>
            <a:gs pos="100000">
              <a:schemeClr val="accent2">
                <a:hueOff val="-2937853"/>
                <a:satOff val="-15099"/>
                <a:lumOff val="12834"/>
                <a:alphaOff val="0"/>
                <a:tint val="50000"/>
                <a:shade val="100000"/>
                <a:satMod val="350000"/>
              </a:schemeClr>
            </a:gs>
          </a:gsLst>
          <a:lin ang="16200000" scaled="0"/>
        </a:gradFill>
        <a:ln w="9525" cap="flat" cmpd="sng" algn="ctr">
          <a:solidFill>
            <a:schemeClr val="accent2">
              <a:hueOff val="-2937853"/>
              <a:satOff val="-15099"/>
              <a:lumOff val="12834"/>
              <a:alphaOff val="0"/>
            </a:schemeClr>
          </a:solidFill>
          <a:prstDash val="solid"/>
        </a:ln>
        <a:effectLst>
          <a:outerShdw blurRad="38100" dist="25400" dir="5400000" rotWithShape="0">
            <a:srgbClr val="000000">
              <a:alpha val="50000"/>
            </a:srgbClr>
          </a:outerShdw>
        </a:effectLst>
      </dsp:spPr>
      <dsp:style>
        <a:lnRef idx="1">
          <a:scrgbClr r="0" g="0" b="0"/>
        </a:lnRef>
        <a:fillRef idx="3">
          <a:scrgbClr r="0" g="0" b="0"/>
        </a:fillRef>
        <a:effectRef idx="3">
          <a:scrgbClr r="0" g="0" b="0"/>
        </a:effectRef>
        <a:fontRef idx="minor">
          <a:schemeClr val="lt1"/>
        </a:fontRef>
      </dsp:style>
    </dsp:sp>
    <dsp:sp modelId="{4D22684D-13B0-4E65-842D-474FFB10B3A2}">
      <dsp:nvSpPr>
        <dsp:cNvPr id="0" name=""/>
        <dsp:cNvSpPr/>
      </dsp:nvSpPr>
      <dsp:spPr>
        <a:xfrm>
          <a:off x="11732995" y="4377470"/>
          <a:ext cx="2055415" cy="342569"/>
        </a:xfrm>
        <a:prstGeom prst="parallelogram">
          <a:avLst>
            <a:gd name="adj" fmla="val 140840"/>
          </a:avLst>
        </a:prstGeom>
        <a:gradFill rotWithShape="0">
          <a:gsLst>
            <a:gs pos="0">
              <a:schemeClr val="accent2">
                <a:hueOff val="-3204930"/>
                <a:satOff val="-16471"/>
                <a:lumOff val="14000"/>
                <a:alphaOff val="0"/>
                <a:tint val="100000"/>
                <a:shade val="100000"/>
                <a:satMod val="129999"/>
              </a:schemeClr>
            </a:gs>
            <a:gs pos="100000">
              <a:schemeClr val="accent2">
                <a:hueOff val="-3204930"/>
                <a:satOff val="-16471"/>
                <a:lumOff val="14000"/>
                <a:alphaOff val="0"/>
                <a:tint val="50000"/>
                <a:shade val="100000"/>
                <a:satMod val="350000"/>
              </a:schemeClr>
            </a:gs>
          </a:gsLst>
          <a:lin ang="16200000" scaled="0"/>
        </a:gradFill>
        <a:ln w="9525" cap="flat" cmpd="sng" algn="ctr">
          <a:solidFill>
            <a:schemeClr val="accent2">
              <a:hueOff val="-3204930"/>
              <a:satOff val="-16471"/>
              <a:lumOff val="14000"/>
              <a:alphaOff val="0"/>
            </a:schemeClr>
          </a:solidFill>
          <a:prstDash val="solid"/>
        </a:ln>
        <a:effectLst>
          <a:outerShdw blurRad="38100" dist="25400" dir="5400000" rotWithShape="0">
            <a:srgbClr val="000000">
              <a:alpha val="50000"/>
            </a:srgbClr>
          </a:outerShdw>
        </a:effectLst>
      </dsp:spPr>
      <dsp:style>
        <a:lnRef idx="1">
          <a:scrgbClr r="0" g="0" b="0"/>
        </a:lnRef>
        <a:fillRef idx="3">
          <a:scrgbClr r="0" g="0" b="0"/>
        </a:fillRef>
        <a:effectRef idx="3">
          <a:scrgbClr r="0" g="0" b="0"/>
        </a:effectRef>
        <a:fontRef idx="minor">
          <a:schemeClr val="lt1"/>
        </a:fontRef>
      </dsp:style>
    </dsp:sp>
    <dsp:sp modelId="{98F51B3D-C20A-4A02-8EE1-718E7A2180C6}">
      <dsp:nvSpPr>
        <dsp:cNvPr id="0" name=""/>
        <dsp:cNvSpPr/>
      </dsp:nvSpPr>
      <dsp:spPr>
        <a:xfrm>
          <a:off x="13908310" y="4377470"/>
          <a:ext cx="2055415" cy="342569"/>
        </a:xfrm>
        <a:prstGeom prst="parallelogram">
          <a:avLst>
            <a:gd name="adj" fmla="val 140840"/>
          </a:avLst>
        </a:prstGeom>
        <a:gradFill rotWithShape="0">
          <a:gsLst>
            <a:gs pos="0">
              <a:schemeClr val="accent2">
                <a:hueOff val="-3472007"/>
                <a:satOff val="-17844"/>
                <a:lumOff val="15167"/>
                <a:alphaOff val="0"/>
                <a:tint val="100000"/>
                <a:shade val="100000"/>
                <a:satMod val="129999"/>
              </a:schemeClr>
            </a:gs>
            <a:gs pos="100000">
              <a:schemeClr val="accent2">
                <a:hueOff val="-3472007"/>
                <a:satOff val="-17844"/>
                <a:lumOff val="15167"/>
                <a:alphaOff val="0"/>
                <a:tint val="50000"/>
                <a:shade val="100000"/>
                <a:satMod val="350000"/>
              </a:schemeClr>
            </a:gs>
          </a:gsLst>
          <a:lin ang="16200000" scaled="0"/>
        </a:gradFill>
        <a:ln w="9525" cap="flat" cmpd="sng" algn="ctr">
          <a:solidFill>
            <a:schemeClr val="accent2">
              <a:hueOff val="-3472007"/>
              <a:satOff val="-17844"/>
              <a:lumOff val="15167"/>
              <a:alphaOff val="0"/>
            </a:schemeClr>
          </a:solidFill>
          <a:prstDash val="solid"/>
        </a:ln>
        <a:effectLst>
          <a:outerShdw blurRad="38100" dist="25400" dir="5400000" rotWithShape="0">
            <a:srgbClr val="000000">
              <a:alpha val="50000"/>
            </a:srgbClr>
          </a:outerShdw>
        </a:effectLst>
      </dsp:spPr>
      <dsp:style>
        <a:lnRef idx="1">
          <a:scrgbClr r="0" g="0" b="0"/>
        </a:lnRef>
        <a:fillRef idx="3">
          <a:scrgbClr r="0" g="0" b="0"/>
        </a:fillRef>
        <a:effectRef idx="3">
          <a:scrgbClr r="0" g="0" b="0"/>
        </a:effectRef>
        <a:fontRef idx="minor">
          <a:schemeClr val="lt1"/>
        </a:fontRef>
      </dsp:style>
    </dsp:sp>
    <dsp:sp modelId="{EDB2AA04-896A-4C2C-B684-8E0CA3DCAB46}">
      <dsp:nvSpPr>
        <dsp:cNvPr id="0" name=""/>
        <dsp:cNvSpPr/>
      </dsp:nvSpPr>
      <dsp:spPr>
        <a:xfrm>
          <a:off x="856423" y="4873961"/>
          <a:ext cx="15415614" cy="1401419"/>
        </a:xfrm>
        <a:prstGeom prst="rect">
          <a:avLst/>
        </a:prstGeom>
        <a:solidFill>
          <a:srgbClr val="92D050"/>
        </a:solidFill>
        <a:ln>
          <a:noFill/>
        </a:ln>
        <a:effectLst/>
      </dsp:spPr>
      <dsp:style>
        <a:lnRef idx="0">
          <a:scrgbClr r="0" g="0" b="0"/>
        </a:lnRef>
        <a:fillRef idx="0">
          <a:scrgbClr r="0" g="0" b="0"/>
        </a:fillRef>
        <a:effectRef idx="0">
          <a:scrgbClr r="0" g="0" b="0"/>
        </a:effectRef>
        <a:fontRef idx="minor"/>
      </dsp:style>
      <dsp:txBody>
        <a:bodyPr spcFirstLastPara="0" vert="horz" wrap="square" lIns="167640" tIns="167640" rIns="167640" bIns="167640" numCol="1" spcCol="1270" anchor="b" anchorCtr="0">
          <a:noAutofit/>
        </a:bodyPr>
        <a:lstStyle/>
        <a:p>
          <a:pPr marL="0" lvl="0" indent="0" algn="l" defTabSz="1955800">
            <a:lnSpc>
              <a:spcPct val="90000"/>
            </a:lnSpc>
            <a:spcBef>
              <a:spcPct val="0"/>
            </a:spcBef>
            <a:spcAft>
              <a:spcPct val="35000"/>
            </a:spcAft>
            <a:buNone/>
          </a:pPr>
          <a:r>
            <a:rPr lang="ka-GE" sz="4400" b="1" kern="1200" dirty="0">
              <a:solidFill>
                <a:schemeClr val="bg1"/>
              </a:solidFill>
            </a:rPr>
            <a:t>გახდი ჩვენი გუნდის წევრი</a:t>
          </a:r>
        </a:p>
      </dsp:txBody>
      <dsp:txXfrm>
        <a:off x="856423" y="4873961"/>
        <a:ext cx="15415614" cy="1401419"/>
      </dsp:txXfrm>
    </dsp:sp>
    <dsp:sp modelId="{648B5AA4-1054-448F-87FB-B6FF9A4F9768}">
      <dsp:nvSpPr>
        <dsp:cNvPr id="0" name=""/>
        <dsp:cNvSpPr/>
      </dsp:nvSpPr>
      <dsp:spPr>
        <a:xfrm>
          <a:off x="856423" y="6275380"/>
          <a:ext cx="2055415" cy="342569"/>
        </a:xfrm>
        <a:prstGeom prst="parallelogram">
          <a:avLst>
            <a:gd name="adj" fmla="val 140840"/>
          </a:avLst>
        </a:prstGeom>
        <a:gradFill rotWithShape="0">
          <a:gsLst>
            <a:gs pos="0">
              <a:schemeClr val="accent2">
                <a:hueOff val="-3739085"/>
                <a:satOff val="-19216"/>
                <a:lumOff val="16334"/>
                <a:alphaOff val="0"/>
                <a:tint val="100000"/>
                <a:shade val="100000"/>
                <a:satMod val="129999"/>
              </a:schemeClr>
            </a:gs>
            <a:gs pos="100000">
              <a:schemeClr val="accent2">
                <a:hueOff val="-3739085"/>
                <a:satOff val="-19216"/>
                <a:lumOff val="16334"/>
                <a:alphaOff val="0"/>
                <a:tint val="50000"/>
                <a:shade val="100000"/>
                <a:satMod val="350000"/>
              </a:schemeClr>
            </a:gs>
          </a:gsLst>
          <a:lin ang="16200000" scaled="0"/>
        </a:gradFill>
        <a:ln w="9525" cap="flat" cmpd="sng" algn="ctr">
          <a:solidFill>
            <a:schemeClr val="accent2">
              <a:hueOff val="-3739085"/>
              <a:satOff val="-19216"/>
              <a:lumOff val="16334"/>
              <a:alphaOff val="0"/>
            </a:schemeClr>
          </a:solidFill>
          <a:prstDash val="solid"/>
        </a:ln>
        <a:effectLst>
          <a:outerShdw blurRad="38100" dist="25400" dir="5400000" rotWithShape="0">
            <a:srgbClr val="000000">
              <a:alpha val="50000"/>
            </a:srgbClr>
          </a:outerShdw>
        </a:effectLst>
      </dsp:spPr>
      <dsp:style>
        <a:lnRef idx="1">
          <a:scrgbClr r="0" g="0" b="0"/>
        </a:lnRef>
        <a:fillRef idx="3">
          <a:scrgbClr r="0" g="0" b="0"/>
        </a:fillRef>
        <a:effectRef idx="3">
          <a:scrgbClr r="0" g="0" b="0"/>
        </a:effectRef>
        <a:fontRef idx="minor">
          <a:schemeClr val="lt1"/>
        </a:fontRef>
      </dsp:style>
    </dsp:sp>
    <dsp:sp modelId="{682CB580-125A-41D2-AB33-743A4301367F}">
      <dsp:nvSpPr>
        <dsp:cNvPr id="0" name=""/>
        <dsp:cNvSpPr/>
      </dsp:nvSpPr>
      <dsp:spPr>
        <a:xfrm>
          <a:off x="3031737" y="6275380"/>
          <a:ext cx="2055415" cy="342569"/>
        </a:xfrm>
        <a:prstGeom prst="parallelogram">
          <a:avLst>
            <a:gd name="adj" fmla="val 140840"/>
          </a:avLst>
        </a:prstGeom>
        <a:gradFill rotWithShape="0">
          <a:gsLst>
            <a:gs pos="0">
              <a:schemeClr val="accent2">
                <a:hueOff val="-4006163"/>
                <a:satOff val="-20589"/>
                <a:lumOff val="17501"/>
                <a:alphaOff val="0"/>
                <a:tint val="100000"/>
                <a:shade val="100000"/>
                <a:satMod val="129999"/>
              </a:schemeClr>
            </a:gs>
            <a:gs pos="100000">
              <a:schemeClr val="accent2">
                <a:hueOff val="-4006163"/>
                <a:satOff val="-20589"/>
                <a:lumOff val="17501"/>
                <a:alphaOff val="0"/>
                <a:tint val="50000"/>
                <a:shade val="100000"/>
                <a:satMod val="350000"/>
              </a:schemeClr>
            </a:gs>
          </a:gsLst>
          <a:lin ang="16200000" scaled="0"/>
        </a:gradFill>
        <a:ln w="9525" cap="flat" cmpd="sng" algn="ctr">
          <a:solidFill>
            <a:schemeClr val="accent2">
              <a:hueOff val="-4006163"/>
              <a:satOff val="-20589"/>
              <a:lumOff val="17501"/>
              <a:alphaOff val="0"/>
            </a:schemeClr>
          </a:solidFill>
          <a:prstDash val="solid"/>
        </a:ln>
        <a:effectLst>
          <a:outerShdw blurRad="38100" dist="25400" dir="5400000" rotWithShape="0">
            <a:srgbClr val="000000">
              <a:alpha val="50000"/>
            </a:srgbClr>
          </a:outerShdw>
        </a:effectLst>
      </dsp:spPr>
      <dsp:style>
        <a:lnRef idx="1">
          <a:scrgbClr r="0" g="0" b="0"/>
        </a:lnRef>
        <a:fillRef idx="3">
          <a:scrgbClr r="0" g="0" b="0"/>
        </a:fillRef>
        <a:effectRef idx="3">
          <a:scrgbClr r="0" g="0" b="0"/>
        </a:effectRef>
        <a:fontRef idx="minor">
          <a:schemeClr val="lt1"/>
        </a:fontRef>
      </dsp:style>
    </dsp:sp>
    <dsp:sp modelId="{D138D41E-5889-484A-B472-FE132E25C596}">
      <dsp:nvSpPr>
        <dsp:cNvPr id="0" name=""/>
        <dsp:cNvSpPr/>
      </dsp:nvSpPr>
      <dsp:spPr>
        <a:xfrm>
          <a:off x="5207052" y="6275380"/>
          <a:ext cx="2055415" cy="342569"/>
        </a:xfrm>
        <a:prstGeom prst="parallelogram">
          <a:avLst>
            <a:gd name="adj" fmla="val 140840"/>
          </a:avLst>
        </a:prstGeom>
        <a:gradFill rotWithShape="0">
          <a:gsLst>
            <a:gs pos="0">
              <a:schemeClr val="accent2">
                <a:hueOff val="-4273240"/>
                <a:satOff val="-21962"/>
                <a:lumOff val="18667"/>
                <a:alphaOff val="0"/>
                <a:tint val="100000"/>
                <a:shade val="100000"/>
                <a:satMod val="129999"/>
              </a:schemeClr>
            </a:gs>
            <a:gs pos="100000">
              <a:schemeClr val="accent2">
                <a:hueOff val="-4273240"/>
                <a:satOff val="-21962"/>
                <a:lumOff val="18667"/>
                <a:alphaOff val="0"/>
                <a:tint val="50000"/>
                <a:shade val="100000"/>
                <a:satMod val="350000"/>
              </a:schemeClr>
            </a:gs>
          </a:gsLst>
          <a:lin ang="16200000" scaled="0"/>
        </a:gradFill>
        <a:ln w="9525" cap="flat" cmpd="sng" algn="ctr">
          <a:solidFill>
            <a:schemeClr val="accent2">
              <a:hueOff val="-4273240"/>
              <a:satOff val="-21962"/>
              <a:lumOff val="18667"/>
              <a:alphaOff val="0"/>
            </a:schemeClr>
          </a:solidFill>
          <a:prstDash val="solid"/>
        </a:ln>
        <a:effectLst>
          <a:outerShdw blurRad="38100" dist="25400" dir="5400000" rotWithShape="0">
            <a:srgbClr val="000000">
              <a:alpha val="50000"/>
            </a:srgbClr>
          </a:outerShdw>
        </a:effectLst>
      </dsp:spPr>
      <dsp:style>
        <a:lnRef idx="1">
          <a:scrgbClr r="0" g="0" b="0"/>
        </a:lnRef>
        <a:fillRef idx="3">
          <a:scrgbClr r="0" g="0" b="0"/>
        </a:fillRef>
        <a:effectRef idx="3">
          <a:scrgbClr r="0" g="0" b="0"/>
        </a:effectRef>
        <a:fontRef idx="minor">
          <a:schemeClr val="lt1"/>
        </a:fontRef>
      </dsp:style>
    </dsp:sp>
    <dsp:sp modelId="{E8F90D98-3E6B-4ACB-8D6F-B0E412F5625E}">
      <dsp:nvSpPr>
        <dsp:cNvPr id="0" name=""/>
        <dsp:cNvSpPr/>
      </dsp:nvSpPr>
      <dsp:spPr>
        <a:xfrm>
          <a:off x="7382366" y="6275380"/>
          <a:ext cx="2055415" cy="342569"/>
        </a:xfrm>
        <a:prstGeom prst="parallelogram">
          <a:avLst>
            <a:gd name="adj" fmla="val 140840"/>
          </a:avLst>
        </a:prstGeom>
        <a:gradFill rotWithShape="0">
          <a:gsLst>
            <a:gs pos="0">
              <a:schemeClr val="accent2">
                <a:hueOff val="-4540318"/>
                <a:satOff val="-23334"/>
                <a:lumOff val="19834"/>
                <a:alphaOff val="0"/>
                <a:tint val="100000"/>
                <a:shade val="100000"/>
                <a:satMod val="129999"/>
              </a:schemeClr>
            </a:gs>
            <a:gs pos="100000">
              <a:schemeClr val="accent2">
                <a:hueOff val="-4540318"/>
                <a:satOff val="-23334"/>
                <a:lumOff val="19834"/>
                <a:alphaOff val="0"/>
                <a:tint val="50000"/>
                <a:shade val="100000"/>
                <a:satMod val="350000"/>
              </a:schemeClr>
            </a:gs>
          </a:gsLst>
          <a:lin ang="16200000" scaled="0"/>
        </a:gradFill>
        <a:ln w="9525" cap="flat" cmpd="sng" algn="ctr">
          <a:solidFill>
            <a:schemeClr val="accent2">
              <a:hueOff val="-4540318"/>
              <a:satOff val="-23334"/>
              <a:lumOff val="19834"/>
              <a:alphaOff val="0"/>
            </a:schemeClr>
          </a:solidFill>
          <a:prstDash val="solid"/>
        </a:ln>
        <a:effectLst>
          <a:outerShdw blurRad="38100" dist="25400" dir="5400000" rotWithShape="0">
            <a:srgbClr val="000000">
              <a:alpha val="50000"/>
            </a:srgbClr>
          </a:outerShdw>
        </a:effectLst>
      </dsp:spPr>
      <dsp:style>
        <a:lnRef idx="1">
          <a:scrgbClr r="0" g="0" b="0"/>
        </a:lnRef>
        <a:fillRef idx="3">
          <a:scrgbClr r="0" g="0" b="0"/>
        </a:fillRef>
        <a:effectRef idx="3">
          <a:scrgbClr r="0" g="0" b="0"/>
        </a:effectRef>
        <a:fontRef idx="minor">
          <a:schemeClr val="lt1"/>
        </a:fontRef>
      </dsp:style>
    </dsp:sp>
    <dsp:sp modelId="{31A56E31-713B-44F6-A654-9A0587C61B5A}">
      <dsp:nvSpPr>
        <dsp:cNvPr id="0" name=""/>
        <dsp:cNvSpPr/>
      </dsp:nvSpPr>
      <dsp:spPr>
        <a:xfrm>
          <a:off x="9557681" y="6275380"/>
          <a:ext cx="2055415" cy="342569"/>
        </a:xfrm>
        <a:prstGeom prst="parallelogram">
          <a:avLst>
            <a:gd name="adj" fmla="val 140840"/>
          </a:avLst>
        </a:prstGeom>
        <a:gradFill rotWithShape="0">
          <a:gsLst>
            <a:gs pos="0">
              <a:schemeClr val="accent2">
                <a:hueOff val="-4807395"/>
                <a:satOff val="-24707"/>
                <a:lumOff val="21001"/>
                <a:alphaOff val="0"/>
                <a:tint val="100000"/>
                <a:shade val="100000"/>
                <a:satMod val="129999"/>
              </a:schemeClr>
            </a:gs>
            <a:gs pos="100000">
              <a:schemeClr val="accent2">
                <a:hueOff val="-4807395"/>
                <a:satOff val="-24707"/>
                <a:lumOff val="21001"/>
                <a:alphaOff val="0"/>
                <a:tint val="50000"/>
                <a:shade val="100000"/>
                <a:satMod val="350000"/>
              </a:schemeClr>
            </a:gs>
          </a:gsLst>
          <a:lin ang="16200000" scaled="0"/>
        </a:gradFill>
        <a:ln w="9525" cap="flat" cmpd="sng" algn="ctr">
          <a:solidFill>
            <a:schemeClr val="accent2">
              <a:hueOff val="-4807395"/>
              <a:satOff val="-24707"/>
              <a:lumOff val="21001"/>
              <a:alphaOff val="0"/>
            </a:schemeClr>
          </a:solidFill>
          <a:prstDash val="solid"/>
        </a:ln>
        <a:effectLst>
          <a:outerShdw blurRad="38100" dist="25400" dir="5400000" rotWithShape="0">
            <a:srgbClr val="000000">
              <a:alpha val="50000"/>
            </a:srgbClr>
          </a:outerShdw>
        </a:effectLst>
      </dsp:spPr>
      <dsp:style>
        <a:lnRef idx="1">
          <a:scrgbClr r="0" g="0" b="0"/>
        </a:lnRef>
        <a:fillRef idx="3">
          <a:scrgbClr r="0" g="0" b="0"/>
        </a:fillRef>
        <a:effectRef idx="3">
          <a:scrgbClr r="0" g="0" b="0"/>
        </a:effectRef>
        <a:fontRef idx="minor">
          <a:schemeClr val="lt1"/>
        </a:fontRef>
      </dsp:style>
    </dsp:sp>
    <dsp:sp modelId="{C94F4FC4-BB30-4FBE-804B-40F0FEB27D1C}">
      <dsp:nvSpPr>
        <dsp:cNvPr id="0" name=""/>
        <dsp:cNvSpPr/>
      </dsp:nvSpPr>
      <dsp:spPr>
        <a:xfrm>
          <a:off x="11732995" y="6275380"/>
          <a:ext cx="2055415" cy="342569"/>
        </a:xfrm>
        <a:prstGeom prst="parallelogram">
          <a:avLst>
            <a:gd name="adj" fmla="val 140840"/>
          </a:avLst>
        </a:prstGeom>
        <a:gradFill rotWithShape="0">
          <a:gsLst>
            <a:gs pos="0">
              <a:schemeClr val="accent2">
                <a:hueOff val="-5074472"/>
                <a:satOff val="-26079"/>
                <a:lumOff val="22167"/>
                <a:alphaOff val="0"/>
                <a:tint val="100000"/>
                <a:shade val="100000"/>
                <a:satMod val="129999"/>
              </a:schemeClr>
            </a:gs>
            <a:gs pos="100000">
              <a:schemeClr val="accent2">
                <a:hueOff val="-5074472"/>
                <a:satOff val="-26079"/>
                <a:lumOff val="22167"/>
                <a:alphaOff val="0"/>
                <a:tint val="50000"/>
                <a:shade val="100000"/>
                <a:satMod val="350000"/>
              </a:schemeClr>
            </a:gs>
          </a:gsLst>
          <a:lin ang="16200000" scaled="0"/>
        </a:gradFill>
        <a:ln w="9525" cap="flat" cmpd="sng" algn="ctr">
          <a:solidFill>
            <a:schemeClr val="accent2">
              <a:hueOff val="-5074472"/>
              <a:satOff val="-26079"/>
              <a:lumOff val="22167"/>
              <a:alphaOff val="0"/>
            </a:schemeClr>
          </a:solidFill>
          <a:prstDash val="solid"/>
        </a:ln>
        <a:effectLst>
          <a:outerShdw blurRad="38100" dist="25400" dir="5400000" rotWithShape="0">
            <a:srgbClr val="000000">
              <a:alpha val="50000"/>
            </a:srgbClr>
          </a:outerShdw>
        </a:effectLst>
      </dsp:spPr>
      <dsp:style>
        <a:lnRef idx="1">
          <a:scrgbClr r="0" g="0" b="0"/>
        </a:lnRef>
        <a:fillRef idx="3">
          <a:scrgbClr r="0" g="0" b="0"/>
        </a:fillRef>
        <a:effectRef idx="3">
          <a:scrgbClr r="0" g="0" b="0"/>
        </a:effectRef>
        <a:fontRef idx="minor">
          <a:schemeClr val="lt1"/>
        </a:fontRef>
      </dsp:style>
    </dsp:sp>
    <dsp:sp modelId="{6FA3261E-FA76-4E13-960F-731989879663}">
      <dsp:nvSpPr>
        <dsp:cNvPr id="0" name=""/>
        <dsp:cNvSpPr/>
      </dsp:nvSpPr>
      <dsp:spPr>
        <a:xfrm>
          <a:off x="13908310" y="6275380"/>
          <a:ext cx="2055415" cy="342569"/>
        </a:xfrm>
        <a:prstGeom prst="parallelogram">
          <a:avLst>
            <a:gd name="adj" fmla="val 140840"/>
          </a:avLst>
        </a:prstGeom>
        <a:gradFill rotWithShape="0">
          <a:gsLst>
            <a:gs pos="0">
              <a:schemeClr val="accent2">
                <a:hueOff val="-5341550"/>
                <a:satOff val="-27452"/>
                <a:lumOff val="23334"/>
                <a:alphaOff val="0"/>
                <a:tint val="100000"/>
                <a:shade val="100000"/>
                <a:satMod val="129999"/>
              </a:schemeClr>
            </a:gs>
            <a:gs pos="100000">
              <a:schemeClr val="accent2">
                <a:hueOff val="-5341550"/>
                <a:satOff val="-27452"/>
                <a:lumOff val="23334"/>
                <a:alphaOff val="0"/>
                <a:tint val="50000"/>
                <a:shade val="100000"/>
                <a:satMod val="350000"/>
              </a:schemeClr>
            </a:gs>
          </a:gsLst>
          <a:lin ang="16200000" scaled="0"/>
        </a:gradFill>
        <a:ln w="9525" cap="flat" cmpd="sng" algn="ctr">
          <a:solidFill>
            <a:schemeClr val="accent2">
              <a:hueOff val="-5341550"/>
              <a:satOff val="-27452"/>
              <a:lumOff val="23334"/>
              <a:alphaOff val="0"/>
            </a:schemeClr>
          </a:solidFill>
          <a:prstDash val="solid"/>
        </a:ln>
        <a:effectLst>
          <a:outerShdw blurRad="38100" dist="25400" dir="5400000" rotWithShape="0">
            <a:srgbClr val="000000">
              <a:alpha val="50000"/>
            </a:srgbClr>
          </a:outerShdw>
        </a:effectLst>
      </dsp:spPr>
      <dsp:style>
        <a:lnRef idx="1">
          <a:scrgbClr r="0" g="0" b="0"/>
        </a:lnRef>
        <a:fillRef idx="3">
          <a:scrgbClr r="0" g="0" b="0"/>
        </a:fillRef>
        <a:effectRef idx="3">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227592-E218-42F0-B0B5-8A4EE2110D08}">
      <dsp:nvSpPr>
        <dsp:cNvPr id="0" name=""/>
        <dsp:cNvSpPr/>
      </dsp:nvSpPr>
      <dsp:spPr>
        <a:xfrm>
          <a:off x="0" y="711528"/>
          <a:ext cx="18354711" cy="1134000"/>
        </a:xfrm>
        <a:prstGeom prst="rect">
          <a:avLst/>
        </a:prstGeom>
        <a:solidFill>
          <a:schemeClr val="accent3">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6D492B25-9984-4B1D-86D2-DDE02F33E840}">
      <dsp:nvSpPr>
        <dsp:cNvPr id="0" name=""/>
        <dsp:cNvSpPr/>
      </dsp:nvSpPr>
      <dsp:spPr>
        <a:xfrm>
          <a:off x="917735" y="47328"/>
          <a:ext cx="12848297" cy="1328400"/>
        </a:xfrm>
        <a:prstGeom prst="roundRect">
          <a:avLst/>
        </a:prstGeom>
        <a:solidFill>
          <a:schemeClr val="lt1">
            <a:hueOff val="0"/>
            <a:satOff val="0"/>
            <a:lumOff val="0"/>
            <a:alphaOff val="0"/>
          </a:schemeClr>
        </a:solidFill>
        <a:ln>
          <a:noFill/>
        </a:ln>
        <a:effectLst>
          <a:outerShdw blurRad="50800" dist="12700" rotWithShape="0">
            <a:srgbClr val="000000">
              <a:alpha val="5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85635" tIns="0" rIns="485635" bIns="0" numCol="1" spcCol="1270" anchor="ctr" anchorCtr="0">
          <a:noAutofit/>
        </a:bodyPr>
        <a:lstStyle/>
        <a:p>
          <a:pPr marL="0" lvl="0" indent="0" algn="l" defTabSz="1600200">
            <a:lnSpc>
              <a:spcPct val="90000"/>
            </a:lnSpc>
            <a:spcBef>
              <a:spcPct val="0"/>
            </a:spcBef>
            <a:spcAft>
              <a:spcPct val="35000"/>
            </a:spcAft>
            <a:buNone/>
          </a:pPr>
          <a:r>
            <a:rPr lang="ka-GE" sz="3600" b="1" kern="1200" dirty="0"/>
            <a:t>I   ეტაპი- </a:t>
          </a:r>
          <a:r>
            <a:rPr lang="ka-GE" sz="3600" b="0" kern="1200" dirty="0"/>
            <a:t>ტესტირება საკანცელარიო უნარებში; ჯგუფური გასაუბრება.</a:t>
          </a:r>
          <a:endParaRPr lang="ru-RU" sz="3600" b="0" kern="1200" dirty="0"/>
        </a:p>
      </dsp:txBody>
      <dsp:txXfrm>
        <a:off x="982582" y="112175"/>
        <a:ext cx="12718603" cy="1198706"/>
      </dsp:txXfrm>
    </dsp:sp>
    <dsp:sp modelId="{571FF604-CFAF-4C1D-9B10-0AC94269567E}">
      <dsp:nvSpPr>
        <dsp:cNvPr id="0" name=""/>
        <dsp:cNvSpPr/>
      </dsp:nvSpPr>
      <dsp:spPr>
        <a:xfrm>
          <a:off x="0" y="2752728"/>
          <a:ext cx="18354711" cy="1134000"/>
        </a:xfrm>
        <a:prstGeom prst="rect">
          <a:avLst/>
        </a:prstGeom>
        <a:solidFill>
          <a:schemeClr val="accent3">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08726457-49BB-4615-9600-1FB1CCECE3ED}">
      <dsp:nvSpPr>
        <dsp:cNvPr id="0" name=""/>
        <dsp:cNvSpPr/>
      </dsp:nvSpPr>
      <dsp:spPr>
        <a:xfrm>
          <a:off x="917735" y="2088528"/>
          <a:ext cx="12848297" cy="1328400"/>
        </a:xfrm>
        <a:prstGeom prst="roundRect">
          <a:avLst/>
        </a:prstGeom>
        <a:solidFill>
          <a:schemeClr val="lt1">
            <a:hueOff val="0"/>
            <a:satOff val="0"/>
            <a:lumOff val="0"/>
            <a:alphaOff val="0"/>
          </a:schemeClr>
        </a:solidFill>
        <a:ln>
          <a:noFill/>
        </a:ln>
        <a:effectLst>
          <a:outerShdw blurRad="50800" dist="12700" rotWithShape="0">
            <a:srgbClr val="000000">
              <a:alpha val="5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85635" tIns="0" rIns="485635" bIns="0" numCol="1" spcCol="1270" anchor="ctr" anchorCtr="0">
          <a:noAutofit/>
        </a:bodyPr>
        <a:lstStyle/>
        <a:p>
          <a:pPr marL="0" lvl="0" indent="0" algn="l" defTabSz="1600200">
            <a:lnSpc>
              <a:spcPct val="90000"/>
            </a:lnSpc>
            <a:spcBef>
              <a:spcPct val="0"/>
            </a:spcBef>
            <a:spcAft>
              <a:spcPct val="35000"/>
            </a:spcAft>
            <a:buNone/>
          </a:pPr>
          <a:r>
            <a:rPr lang="ka-GE" sz="3600" b="1" kern="1200" dirty="0"/>
            <a:t>II   ეტაპი- </a:t>
          </a:r>
          <a:r>
            <a:rPr lang="ka-GE" sz="3600" b="0" kern="1200" dirty="0"/>
            <a:t>შერჩეულ კანდიდატებთან</a:t>
          </a:r>
          <a:r>
            <a:rPr lang="en-US" sz="3600" b="0" kern="1200" dirty="0"/>
            <a:t> </a:t>
          </a:r>
          <a:r>
            <a:rPr lang="ka-GE" sz="3600" b="0" kern="1200" dirty="0"/>
            <a:t>საორიენტაციო</a:t>
          </a:r>
          <a:r>
            <a:rPr lang="en-US" sz="3600" b="0" kern="1200" dirty="0"/>
            <a:t>  </a:t>
          </a:r>
          <a:r>
            <a:rPr lang="ka-GE" sz="3600" b="0" kern="1200" dirty="0"/>
            <a:t>2 საათიანი ტრენინგი;</a:t>
          </a:r>
        </a:p>
      </dsp:txBody>
      <dsp:txXfrm>
        <a:off x="982582" y="2153375"/>
        <a:ext cx="12718603" cy="1198706"/>
      </dsp:txXfrm>
    </dsp:sp>
    <dsp:sp modelId="{37379317-C5D6-4656-8831-EB7C251760F0}">
      <dsp:nvSpPr>
        <dsp:cNvPr id="0" name=""/>
        <dsp:cNvSpPr/>
      </dsp:nvSpPr>
      <dsp:spPr>
        <a:xfrm>
          <a:off x="0" y="4793928"/>
          <a:ext cx="18354711" cy="1134000"/>
        </a:xfrm>
        <a:prstGeom prst="rect">
          <a:avLst/>
        </a:prstGeom>
        <a:solidFill>
          <a:schemeClr val="accent3">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504DE0AE-10A0-44F7-84CE-D72EF69A86E2}">
      <dsp:nvSpPr>
        <dsp:cNvPr id="0" name=""/>
        <dsp:cNvSpPr/>
      </dsp:nvSpPr>
      <dsp:spPr>
        <a:xfrm>
          <a:off x="917735" y="4129728"/>
          <a:ext cx="12848297" cy="1328400"/>
        </a:xfrm>
        <a:prstGeom prst="roundRect">
          <a:avLst/>
        </a:prstGeom>
        <a:solidFill>
          <a:schemeClr val="lt1">
            <a:hueOff val="0"/>
            <a:satOff val="0"/>
            <a:lumOff val="0"/>
            <a:alphaOff val="0"/>
          </a:schemeClr>
        </a:solidFill>
        <a:ln>
          <a:noFill/>
        </a:ln>
        <a:effectLst>
          <a:outerShdw blurRad="50800" dist="12700" rotWithShape="0">
            <a:srgbClr val="000000">
              <a:alpha val="5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85635" tIns="0" rIns="485635" bIns="0" numCol="1" spcCol="1270" anchor="ctr" anchorCtr="0">
          <a:noAutofit/>
        </a:bodyPr>
        <a:lstStyle/>
        <a:p>
          <a:pPr marL="0" lvl="0" indent="0" algn="l" defTabSz="1600200">
            <a:lnSpc>
              <a:spcPct val="90000"/>
            </a:lnSpc>
            <a:spcBef>
              <a:spcPct val="0"/>
            </a:spcBef>
            <a:spcAft>
              <a:spcPct val="35000"/>
            </a:spcAft>
            <a:buNone/>
          </a:pPr>
          <a:r>
            <a:rPr lang="ka-GE" sz="3600" b="1" kern="1200" dirty="0"/>
            <a:t>III  ეტაპი- </a:t>
          </a:r>
          <a:r>
            <a:rPr lang="ka-GE" sz="3600" b="0" kern="1200" dirty="0"/>
            <a:t>2 კვირიანი სტაჟირება მაღაზიაში;</a:t>
          </a:r>
          <a:endParaRPr lang="ru-RU" sz="3600" b="0" kern="1200" dirty="0"/>
        </a:p>
      </dsp:txBody>
      <dsp:txXfrm>
        <a:off x="982582" y="4194575"/>
        <a:ext cx="12718603" cy="1198706"/>
      </dsp:txXfrm>
    </dsp:sp>
    <dsp:sp modelId="{91FF9E61-59EB-4BA5-A6E3-82EA8799E0DD}">
      <dsp:nvSpPr>
        <dsp:cNvPr id="0" name=""/>
        <dsp:cNvSpPr/>
      </dsp:nvSpPr>
      <dsp:spPr>
        <a:xfrm>
          <a:off x="0" y="6835128"/>
          <a:ext cx="18354711" cy="1134000"/>
        </a:xfrm>
        <a:prstGeom prst="rect">
          <a:avLst/>
        </a:prstGeom>
        <a:solidFill>
          <a:schemeClr val="accent3">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50ED2662-086C-42E7-A6DA-E3F0A0FD6E15}">
      <dsp:nvSpPr>
        <dsp:cNvPr id="0" name=""/>
        <dsp:cNvSpPr/>
      </dsp:nvSpPr>
      <dsp:spPr>
        <a:xfrm>
          <a:off x="917735" y="6170928"/>
          <a:ext cx="12848297" cy="1328400"/>
        </a:xfrm>
        <a:prstGeom prst="roundRect">
          <a:avLst/>
        </a:prstGeom>
        <a:solidFill>
          <a:schemeClr val="lt1">
            <a:hueOff val="0"/>
            <a:satOff val="0"/>
            <a:lumOff val="0"/>
            <a:alphaOff val="0"/>
          </a:schemeClr>
        </a:solidFill>
        <a:ln>
          <a:noFill/>
        </a:ln>
        <a:effectLst>
          <a:outerShdw blurRad="50800" dist="12700" rotWithShape="0">
            <a:srgbClr val="000000">
              <a:alpha val="5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85635" tIns="0" rIns="485635" bIns="0" numCol="1" spcCol="1270" anchor="ctr" anchorCtr="0">
          <a:noAutofit/>
        </a:bodyPr>
        <a:lstStyle/>
        <a:p>
          <a:pPr marL="0" lvl="0" indent="0" algn="l" defTabSz="1600200">
            <a:lnSpc>
              <a:spcPct val="90000"/>
            </a:lnSpc>
            <a:spcBef>
              <a:spcPct val="0"/>
            </a:spcBef>
            <a:spcAft>
              <a:spcPct val="35000"/>
            </a:spcAft>
            <a:buNone/>
          </a:pPr>
          <a:r>
            <a:rPr lang="en-US" sz="3600" b="1" kern="1200" dirty="0"/>
            <a:t>IV </a:t>
          </a:r>
          <a:r>
            <a:rPr lang="ka-GE" sz="3600" b="1" kern="1200" dirty="0"/>
            <a:t>ეტაპი- </a:t>
          </a:r>
          <a:r>
            <a:rPr lang="ka-GE" sz="3600" b="0" kern="1200" dirty="0"/>
            <a:t>სტაჟირების შემდგომი ტესტირება.  </a:t>
          </a:r>
          <a:endParaRPr lang="ru-RU" sz="3600" b="0" kern="1200" dirty="0"/>
        </a:p>
      </dsp:txBody>
      <dsp:txXfrm>
        <a:off x="982582" y="6235775"/>
        <a:ext cx="12718603" cy="1198706"/>
      </dsp:txXfrm>
    </dsp:sp>
  </dsp:spTree>
</dsp:drawing>
</file>

<file path=ppt/diagrams/layout1.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1143000" y="685800"/>
            <a:ext cx="4572000" cy="3429000"/>
          </a:xfrm>
          <a:prstGeom prst="rect">
            <a:avLst/>
          </a:prstGeom>
        </p:spPr>
        <p:txBody>
          <a:bodyPr/>
          <a:lstStyle/>
          <a:p>
            <a:endParaRPr/>
          </a:p>
        </p:txBody>
      </p:sp>
      <p:sp>
        <p:nvSpPr>
          <p:cNvPr id="117" name="Shape 117"/>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2173932918"/>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r>
              <a:rPr lang="ka-GE" dirty="0"/>
              <a:t>ჩვენი კომპანიის მიზანია მომსახურების მაღალი სტანდარტების დაცვით, ყოველდღიური მოხმარების სურსათის მიწოდება მომხმარებლისთვის მისაღებ ფასად</a:t>
            </a:r>
            <a:r>
              <a:rPr lang="en-US" dirty="0"/>
              <a:t>, </a:t>
            </a:r>
            <a:r>
              <a:rPr lang="ka-GE" dirty="0"/>
              <a:t>მეზობლად, საცხოვრებელი სახლიდან ახლო მანძილზე მდებარე,  მოსახერხებელი მაღაზიების  საშულებით.</a:t>
            </a:r>
            <a:endParaRPr lang="ru-RU" dirty="0"/>
          </a:p>
          <a:p>
            <a:r>
              <a:rPr lang="ka-GE" dirty="0"/>
              <a:t>ჩვენი კომპანიისთვის მნიშვნელოვანია მუდმივი ზრდა და განვითარება. გვსურს დავაკმაყოფილოთ მომხმარებლის მოთხოვნები და ბაზარზე დავამკვიდროთ მაღალი სტანდარტი ხარისხიანი მომსახურების სფეროში. მიზნებიდან გამომდინარე, კომპანიაში დასაქმებული ადამიანები ჩვენი მთავარი ღირებულებაა. გვსურს  დავეხმაროთ დასაქმებულებს პროფესიულ და კარიერულ ზრდაში.</a:t>
            </a:r>
            <a:endParaRPr lang="ru-RU" dirty="0"/>
          </a:p>
          <a:p>
            <a:endParaRPr lang="ru-RU" i="1" dirty="0"/>
          </a:p>
        </p:txBody>
      </p:sp>
      <p:sp>
        <p:nvSpPr>
          <p:cNvPr id="25604" name="Slide Number Placeholder 3"/>
          <p:cNvSpPr>
            <a:spLocks noGrp="1"/>
          </p:cNvSpPr>
          <p:nvPr>
            <p:ph type="sldNum" sz="quarter" idx="5"/>
          </p:nvPr>
        </p:nvSpPr>
        <p:spPr bwMode="auto">
          <a:xfrm>
            <a:off x="3884613" y="8685213"/>
            <a:ext cx="2971800" cy="458787"/>
          </a:xfrm>
          <a:prstGeom prst="rect">
            <a:avLst/>
          </a:prstGeom>
          <a:noFill/>
          <a:ln>
            <a:miter lim="800000"/>
            <a:headEnd/>
            <a:tailEnd/>
          </a:ln>
        </p:spPr>
        <p:txBody>
          <a:bodyPr wrap="square" numCol="1" anchorCtr="0" compatLnSpc="1">
            <a:prstTxWarp prst="textNoShape">
              <a:avLst/>
            </a:prstTxWarp>
          </a:bodyPr>
          <a:lstStyle/>
          <a:p>
            <a:fld id="{E0BE57A2-B05F-4A17-A7C1-DD658D667FF0}" type="slidenum">
              <a:rPr lang="ru-RU" smtClean="0"/>
              <a:pPr/>
              <a:t>4</a:t>
            </a:fld>
            <a:endParaRPr lang="ru-RU" dirty="0"/>
          </a:p>
        </p:txBody>
      </p:sp>
    </p:spTree>
    <p:extLst>
      <p:ext uri="{BB962C8B-B14F-4D97-AF65-F5344CB8AC3E}">
        <p14:creationId xmlns:p14="http://schemas.microsoft.com/office/powerpoint/2010/main" val="2880426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ti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3" Type="http://schemas.openxmlformats.org/officeDocument/2006/relationships/image" Target="../media/image17.png"/><Relationship Id="rId18" Type="http://schemas.openxmlformats.org/officeDocument/2006/relationships/image" Target="../media/image22.png"/><Relationship Id="rId26" Type="http://schemas.openxmlformats.org/officeDocument/2006/relationships/image" Target="../media/image30.png"/><Relationship Id="rId39" Type="http://schemas.openxmlformats.org/officeDocument/2006/relationships/image" Target="../media/image43.png"/><Relationship Id="rId21" Type="http://schemas.openxmlformats.org/officeDocument/2006/relationships/image" Target="../media/image25.png"/><Relationship Id="rId34" Type="http://schemas.openxmlformats.org/officeDocument/2006/relationships/image" Target="../media/image38.png"/><Relationship Id="rId42" Type="http://schemas.openxmlformats.org/officeDocument/2006/relationships/image" Target="../media/image46.png"/><Relationship Id="rId47" Type="http://schemas.openxmlformats.org/officeDocument/2006/relationships/image" Target="../media/image51.png"/><Relationship Id="rId50" Type="http://schemas.openxmlformats.org/officeDocument/2006/relationships/image" Target="../media/image54.png"/><Relationship Id="rId7" Type="http://schemas.openxmlformats.org/officeDocument/2006/relationships/image" Target="../media/image11.png"/><Relationship Id="rId2" Type="http://schemas.openxmlformats.org/officeDocument/2006/relationships/image" Target="../media/image6.png"/><Relationship Id="rId16" Type="http://schemas.openxmlformats.org/officeDocument/2006/relationships/image" Target="../media/image20.png"/><Relationship Id="rId29" Type="http://schemas.openxmlformats.org/officeDocument/2006/relationships/image" Target="../media/image33.png"/><Relationship Id="rId11" Type="http://schemas.openxmlformats.org/officeDocument/2006/relationships/image" Target="../media/image15.png"/><Relationship Id="rId24" Type="http://schemas.openxmlformats.org/officeDocument/2006/relationships/image" Target="../media/image28.png"/><Relationship Id="rId32" Type="http://schemas.openxmlformats.org/officeDocument/2006/relationships/image" Target="../media/image36.png"/><Relationship Id="rId37" Type="http://schemas.openxmlformats.org/officeDocument/2006/relationships/image" Target="../media/image41.png"/><Relationship Id="rId40" Type="http://schemas.openxmlformats.org/officeDocument/2006/relationships/image" Target="../media/image44.png"/><Relationship Id="rId45" Type="http://schemas.openxmlformats.org/officeDocument/2006/relationships/image" Target="../media/image49.png"/><Relationship Id="rId53" Type="http://schemas.openxmlformats.org/officeDocument/2006/relationships/image" Target="../media/image57.png"/><Relationship Id="rId5" Type="http://schemas.openxmlformats.org/officeDocument/2006/relationships/image" Target="../media/image9.png"/><Relationship Id="rId10" Type="http://schemas.openxmlformats.org/officeDocument/2006/relationships/image" Target="../media/image14.png"/><Relationship Id="rId19" Type="http://schemas.openxmlformats.org/officeDocument/2006/relationships/image" Target="../media/image23.png"/><Relationship Id="rId31" Type="http://schemas.openxmlformats.org/officeDocument/2006/relationships/image" Target="../media/image35.png"/><Relationship Id="rId44" Type="http://schemas.openxmlformats.org/officeDocument/2006/relationships/image" Target="../media/image48.png"/><Relationship Id="rId52" Type="http://schemas.openxmlformats.org/officeDocument/2006/relationships/image" Target="../media/image56.png"/><Relationship Id="rId4" Type="http://schemas.openxmlformats.org/officeDocument/2006/relationships/image" Target="../media/image8.png"/><Relationship Id="rId9" Type="http://schemas.openxmlformats.org/officeDocument/2006/relationships/image" Target="../media/image13.png"/><Relationship Id="rId14" Type="http://schemas.openxmlformats.org/officeDocument/2006/relationships/image" Target="../media/image18.png"/><Relationship Id="rId22" Type="http://schemas.openxmlformats.org/officeDocument/2006/relationships/image" Target="../media/image26.png"/><Relationship Id="rId27" Type="http://schemas.openxmlformats.org/officeDocument/2006/relationships/image" Target="../media/image31.png"/><Relationship Id="rId30" Type="http://schemas.openxmlformats.org/officeDocument/2006/relationships/image" Target="../media/image34.png"/><Relationship Id="rId35" Type="http://schemas.openxmlformats.org/officeDocument/2006/relationships/image" Target="../media/image39.png"/><Relationship Id="rId43" Type="http://schemas.openxmlformats.org/officeDocument/2006/relationships/image" Target="../media/image47.png"/><Relationship Id="rId48" Type="http://schemas.openxmlformats.org/officeDocument/2006/relationships/image" Target="../media/image52.png"/><Relationship Id="rId8" Type="http://schemas.openxmlformats.org/officeDocument/2006/relationships/image" Target="../media/image12.png"/><Relationship Id="rId51" Type="http://schemas.openxmlformats.org/officeDocument/2006/relationships/image" Target="../media/image55.png"/><Relationship Id="rId3" Type="http://schemas.openxmlformats.org/officeDocument/2006/relationships/image" Target="../media/image7.png"/><Relationship Id="rId12" Type="http://schemas.openxmlformats.org/officeDocument/2006/relationships/image" Target="../media/image16.png"/><Relationship Id="rId17" Type="http://schemas.openxmlformats.org/officeDocument/2006/relationships/image" Target="../media/image21.png"/><Relationship Id="rId25" Type="http://schemas.openxmlformats.org/officeDocument/2006/relationships/image" Target="../media/image29.png"/><Relationship Id="rId33" Type="http://schemas.openxmlformats.org/officeDocument/2006/relationships/image" Target="../media/image37.png"/><Relationship Id="rId38" Type="http://schemas.openxmlformats.org/officeDocument/2006/relationships/image" Target="../media/image42.png"/><Relationship Id="rId46" Type="http://schemas.openxmlformats.org/officeDocument/2006/relationships/image" Target="../media/image50.png"/><Relationship Id="rId20" Type="http://schemas.openxmlformats.org/officeDocument/2006/relationships/image" Target="../media/image24.png"/><Relationship Id="rId41" Type="http://schemas.openxmlformats.org/officeDocument/2006/relationships/image" Target="../media/image45.png"/><Relationship Id="rId1" Type="http://schemas.openxmlformats.org/officeDocument/2006/relationships/slideMaster" Target="../slideMasters/slideMaster1.xml"/><Relationship Id="rId6" Type="http://schemas.openxmlformats.org/officeDocument/2006/relationships/image" Target="../media/image10.png"/><Relationship Id="rId15" Type="http://schemas.openxmlformats.org/officeDocument/2006/relationships/image" Target="../media/image19.png"/><Relationship Id="rId23" Type="http://schemas.openxmlformats.org/officeDocument/2006/relationships/image" Target="../media/image27.png"/><Relationship Id="rId28" Type="http://schemas.openxmlformats.org/officeDocument/2006/relationships/image" Target="../media/image32.png"/><Relationship Id="rId36" Type="http://schemas.openxmlformats.org/officeDocument/2006/relationships/image" Target="../media/image40.png"/><Relationship Id="rId49" Type="http://schemas.openxmlformats.org/officeDocument/2006/relationships/image" Target="../media/image53.png"/></Relationships>
</file>

<file path=ppt/slideLayouts/_rels/slideLayout16.xml.rels><?xml version="1.0" encoding="UTF-8" standalone="yes"?>
<Relationships xmlns="http://schemas.openxmlformats.org/package/2006/relationships"><Relationship Id="rId13" Type="http://schemas.openxmlformats.org/officeDocument/2006/relationships/image" Target="../media/image56.png"/><Relationship Id="rId18" Type="http://schemas.openxmlformats.org/officeDocument/2006/relationships/image" Target="../media/image67.png"/><Relationship Id="rId26" Type="http://schemas.openxmlformats.org/officeDocument/2006/relationships/image" Target="../media/image75.png"/><Relationship Id="rId39" Type="http://schemas.openxmlformats.org/officeDocument/2006/relationships/image" Target="../media/image88.png"/><Relationship Id="rId21" Type="http://schemas.openxmlformats.org/officeDocument/2006/relationships/image" Target="../media/image70.png"/><Relationship Id="rId34" Type="http://schemas.openxmlformats.org/officeDocument/2006/relationships/image" Target="../media/image83.png"/><Relationship Id="rId42" Type="http://schemas.openxmlformats.org/officeDocument/2006/relationships/image" Target="../media/image91.png"/><Relationship Id="rId7" Type="http://schemas.openxmlformats.org/officeDocument/2006/relationships/image" Target="../media/image59.png"/><Relationship Id="rId2" Type="http://schemas.openxmlformats.org/officeDocument/2006/relationships/image" Target="../media/image46.png"/><Relationship Id="rId16" Type="http://schemas.openxmlformats.org/officeDocument/2006/relationships/image" Target="../media/image65.png"/><Relationship Id="rId29" Type="http://schemas.openxmlformats.org/officeDocument/2006/relationships/image" Target="../media/image78.png"/><Relationship Id="rId1" Type="http://schemas.openxmlformats.org/officeDocument/2006/relationships/slideMaster" Target="../slideMasters/slideMaster1.xml"/><Relationship Id="rId6" Type="http://schemas.openxmlformats.org/officeDocument/2006/relationships/image" Target="../media/image53.png"/><Relationship Id="rId11" Type="http://schemas.openxmlformats.org/officeDocument/2006/relationships/image" Target="../media/image55.png"/><Relationship Id="rId24" Type="http://schemas.openxmlformats.org/officeDocument/2006/relationships/image" Target="../media/image73.png"/><Relationship Id="rId32" Type="http://schemas.openxmlformats.org/officeDocument/2006/relationships/image" Target="../media/image81.png"/><Relationship Id="rId37" Type="http://schemas.openxmlformats.org/officeDocument/2006/relationships/image" Target="../media/image86.png"/><Relationship Id="rId40" Type="http://schemas.openxmlformats.org/officeDocument/2006/relationships/image" Target="../media/image89.png"/><Relationship Id="rId45" Type="http://schemas.openxmlformats.org/officeDocument/2006/relationships/image" Target="../media/image94.png"/><Relationship Id="rId5" Type="http://schemas.openxmlformats.org/officeDocument/2006/relationships/image" Target="../media/image52.png"/><Relationship Id="rId15" Type="http://schemas.openxmlformats.org/officeDocument/2006/relationships/image" Target="../media/image64.png"/><Relationship Id="rId23" Type="http://schemas.openxmlformats.org/officeDocument/2006/relationships/image" Target="../media/image72.png"/><Relationship Id="rId28" Type="http://schemas.openxmlformats.org/officeDocument/2006/relationships/image" Target="../media/image77.png"/><Relationship Id="rId36" Type="http://schemas.openxmlformats.org/officeDocument/2006/relationships/image" Target="../media/image85.png"/><Relationship Id="rId10" Type="http://schemas.openxmlformats.org/officeDocument/2006/relationships/image" Target="../media/image54.png"/><Relationship Id="rId19" Type="http://schemas.openxmlformats.org/officeDocument/2006/relationships/image" Target="../media/image68.png"/><Relationship Id="rId31" Type="http://schemas.openxmlformats.org/officeDocument/2006/relationships/image" Target="../media/image80.png"/><Relationship Id="rId44" Type="http://schemas.openxmlformats.org/officeDocument/2006/relationships/image" Target="../media/image93.png"/><Relationship Id="rId4" Type="http://schemas.openxmlformats.org/officeDocument/2006/relationships/image" Target="../media/image58.png"/><Relationship Id="rId9" Type="http://schemas.openxmlformats.org/officeDocument/2006/relationships/image" Target="../media/image61.png"/><Relationship Id="rId14" Type="http://schemas.openxmlformats.org/officeDocument/2006/relationships/image" Target="../media/image63.png"/><Relationship Id="rId22" Type="http://schemas.openxmlformats.org/officeDocument/2006/relationships/image" Target="../media/image71.png"/><Relationship Id="rId27" Type="http://schemas.openxmlformats.org/officeDocument/2006/relationships/image" Target="../media/image76.png"/><Relationship Id="rId30" Type="http://schemas.openxmlformats.org/officeDocument/2006/relationships/image" Target="../media/image79.png"/><Relationship Id="rId35" Type="http://schemas.openxmlformats.org/officeDocument/2006/relationships/image" Target="../media/image84.png"/><Relationship Id="rId43" Type="http://schemas.openxmlformats.org/officeDocument/2006/relationships/image" Target="../media/image92.png"/><Relationship Id="rId8" Type="http://schemas.openxmlformats.org/officeDocument/2006/relationships/image" Target="../media/image60.png"/><Relationship Id="rId3" Type="http://schemas.openxmlformats.org/officeDocument/2006/relationships/image" Target="../media/image47.png"/><Relationship Id="rId12" Type="http://schemas.openxmlformats.org/officeDocument/2006/relationships/image" Target="../media/image62.png"/><Relationship Id="rId17" Type="http://schemas.openxmlformats.org/officeDocument/2006/relationships/image" Target="../media/image66.png"/><Relationship Id="rId25" Type="http://schemas.openxmlformats.org/officeDocument/2006/relationships/image" Target="../media/image74.png"/><Relationship Id="rId33" Type="http://schemas.openxmlformats.org/officeDocument/2006/relationships/image" Target="../media/image82.png"/><Relationship Id="rId38" Type="http://schemas.openxmlformats.org/officeDocument/2006/relationships/image" Target="../media/image87.png"/><Relationship Id="rId46" Type="http://schemas.openxmlformats.org/officeDocument/2006/relationships/image" Target="../media/image57.png"/><Relationship Id="rId20" Type="http://schemas.openxmlformats.org/officeDocument/2006/relationships/image" Target="../media/image69.png"/><Relationship Id="rId41" Type="http://schemas.openxmlformats.org/officeDocument/2006/relationships/image" Target="../media/image90.png"/></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9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Shape 11"/>
          <p:cNvSpPr>
            <a:spLocks noGrp="1"/>
          </p:cNvSpPr>
          <p:nvPr>
            <p:ph type="title"/>
          </p:nvPr>
        </p:nvSpPr>
        <p:spPr>
          <a:xfrm>
            <a:off x="1778000" y="2298700"/>
            <a:ext cx="20828000" cy="4648200"/>
          </a:xfrm>
          <a:prstGeom prst="rect">
            <a:avLst/>
          </a:prstGeom>
        </p:spPr>
        <p:txBody>
          <a:bodyPr anchor="b"/>
          <a:lstStyle>
            <a:lvl1pPr>
              <a:defRPr>
                <a:solidFill>
                  <a:srgbClr val="589B52"/>
                </a:solidFill>
                <a:latin typeface="BPG Nino Mtavruli"/>
              </a:defRPr>
            </a:lvl1pPr>
          </a:lstStyle>
          <a:p>
            <a:r>
              <a:rPr lang="en-US"/>
              <a:t>Click to edit Master title style</a:t>
            </a:r>
            <a:endParaRPr dirty="0"/>
          </a:p>
        </p:txBody>
      </p:sp>
      <p:sp>
        <p:nvSpPr>
          <p:cNvPr id="12" name="Shape 12"/>
          <p:cNvSpPr>
            <a:spLocks noGrp="1"/>
          </p:cNvSpPr>
          <p:nvPr>
            <p:ph type="body" sz="quarter" idx="1"/>
          </p:nvPr>
        </p:nvSpPr>
        <p:spPr>
          <a:xfrm>
            <a:off x="1778000" y="7073900"/>
            <a:ext cx="20828000" cy="1587500"/>
          </a:xfrm>
          <a:prstGeom prst="rect">
            <a:avLst/>
          </a:prstGeom>
        </p:spPr>
        <p:txBody>
          <a:bodyPr anchor="t"/>
          <a:lstStyle>
            <a:lvl1pPr marL="0" indent="0" algn="ctr">
              <a:spcBef>
                <a:spcPts val="0"/>
              </a:spcBef>
              <a:buSzTx/>
              <a:buNone/>
              <a:defRPr sz="4400">
                <a:latin typeface="BPG Nino Mtavruli"/>
              </a:defRPr>
            </a:lvl1pPr>
            <a:lvl2pPr marL="0" indent="228600" algn="ctr">
              <a:spcBef>
                <a:spcPts val="0"/>
              </a:spcBef>
              <a:buSzTx/>
              <a:buNone/>
              <a:defRPr sz="4400">
                <a:latin typeface="BPG Nino Mtavruli"/>
              </a:defRPr>
            </a:lvl2pPr>
            <a:lvl3pPr marL="0" indent="457200" algn="ctr">
              <a:spcBef>
                <a:spcPts val="0"/>
              </a:spcBef>
              <a:buSzTx/>
              <a:buNone/>
              <a:defRPr sz="4400">
                <a:latin typeface="BPG Nino Mtavruli"/>
              </a:defRPr>
            </a:lvl3pPr>
            <a:lvl4pPr marL="0" indent="685800" algn="ctr">
              <a:spcBef>
                <a:spcPts val="0"/>
              </a:spcBef>
              <a:buSzTx/>
              <a:buNone/>
              <a:defRPr sz="4400">
                <a:latin typeface="BPG Nino Mtavruli"/>
              </a:defRPr>
            </a:lvl4pPr>
            <a:lvl5pPr marL="0" indent="914400" algn="ctr">
              <a:spcBef>
                <a:spcPts val="0"/>
              </a:spcBef>
              <a:buSzTx/>
              <a:buNone/>
              <a:defRPr sz="4400">
                <a:latin typeface="BPG Nino Mtavruli"/>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3" name="Shape 13"/>
          <p:cNvSpPr>
            <a:spLocks noGrp="1"/>
          </p:cNvSpPr>
          <p:nvPr>
            <p:ph type="sldNum" sz="quarter" idx="2"/>
          </p:nvPr>
        </p:nvSpPr>
        <p:spPr>
          <a:xfrm>
            <a:off x="11946001" y="13081000"/>
            <a:ext cx="479298" cy="471924"/>
          </a:xfrm>
          <a:prstGeom prst="rect">
            <a:avLst/>
          </a:prstGeom>
        </p:spPr>
        <p:txBody>
          <a:bodyPr/>
          <a:lstStyle>
            <a:lvl1pPr>
              <a:defRPr>
                <a:solidFill>
                  <a:schemeClr val="bg1"/>
                </a:solidFill>
              </a:defRPr>
            </a:lvl1pPr>
          </a:lstStyle>
          <a:p>
            <a:fld id="{86CB4B4D-7CA3-9044-876B-883B54F8677D}" type="slidenum">
              <a:rPr lang="ka-GE" smtClean="0"/>
              <a:pPr/>
              <a:t>‹#›</a:t>
            </a:fld>
            <a:endParaRPr lang="ka-GE" dirty="0"/>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Photo - 3 Up">
    <p:spTree>
      <p:nvGrpSpPr>
        <p:cNvPr id="1" name=""/>
        <p:cNvGrpSpPr/>
        <p:nvPr/>
      </p:nvGrpSpPr>
      <p:grpSpPr>
        <a:xfrm>
          <a:off x="0" y="0"/>
          <a:ext cx="0" cy="0"/>
          <a:chOff x="0" y="0"/>
          <a:chExt cx="0" cy="0"/>
        </a:xfrm>
      </p:grpSpPr>
      <p:sp>
        <p:nvSpPr>
          <p:cNvPr id="84" name="Shape 84"/>
          <p:cNvSpPr>
            <a:spLocks noGrp="1"/>
          </p:cNvSpPr>
          <p:nvPr>
            <p:ph type="pic" sz="quarter" idx="14"/>
          </p:nvPr>
        </p:nvSpPr>
        <p:spPr>
          <a:xfrm>
            <a:off x="15760700" y="1130299"/>
            <a:ext cx="7404100" cy="4332037"/>
          </a:xfrm>
          <a:prstGeom prst="rect">
            <a:avLst/>
          </a:prstGeom>
        </p:spPr>
        <p:txBody>
          <a:bodyPr lIns="91439" tIns="45719" rIns="91439" bIns="45719" anchor="t">
            <a:noAutofit/>
          </a:bodyPr>
          <a:lstStyle/>
          <a:p>
            <a:r>
              <a:rPr lang="en-US"/>
              <a:t>Click icon to add picture</a:t>
            </a:r>
            <a:endParaRPr/>
          </a:p>
        </p:txBody>
      </p:sp>
      <p:sp>
        <p:nvSpPr>
          <p:cNvPr id="85" name="Shape 85"/>
          <p:cNvSpPr>
            <a:spLocks noGrp="1"/>
          </p:cNvSpPr>
          <p:nvPr>
            <p:ph type="pic" idx="15"/>
          </p:nvPr>
        </p:nvSpPr>
        <p:spPr>
          <a:xfrm>
            <a:off x="1206500" y="1130300"/>
            <a:ext cx="14173200" cy="9181097"/>
          </a:xfrm>
          <a:prstGeom prst="rect">
            <a:avLst/>
          </a:prstGeom>
        </p:spPr>
        <p:txBody>
          <a:bodyPr lIns="91439" tIns="45719" rIns="91439" bIns="45719" anchor="t">
            <a:noAutofit/>
          </a:bodyPr>
          <a:lstStyle/>
          <a:p>
            <a:r>
              <a:rPr lang="en-US"/>
              <a:t>Click icon to add picture</a:t>
            </a:r>
            <a:endParaRPr/>
          </a:p>
        </p:txBody>
      </p:sp>
      <p:sp>
        <p:nvSpPr>
          <p:cNvPr id="86" name="Shape 86"/>
          <p:cNvSpPr>
            <a:spLocks noGrp="1"/>
          </p:cNvSpPr>
          <p:nvPr>
            <p:ph type="sldNum" sz="quarter" idx="2"/>
          </p:nvPr>
        </p:nvSpPr>
        <p:spPr>
          <a:xfrm>
            <a:off x="11946001" y="13081000"/>
            <a:ext cx="479298" cy="471924"/>
          </a:xfrm>
          <a:prstGeom prst="rect">
            <a:avLst/>
          </a:prstGeom>
        </p:spPr>
        <p:txBody>
          <a:bodyPr/>
          <a:lstStyle>
            <a:lvl1pPr>
              <a:defRPr>
                <a:solidFill>
                  <a:schemeClr val="bg1"/>
                </a:solidFill>
              </a:defRPr>
            </a:lvl1pPr>
          </a:lstStyle>
          <a:p>
            <a:fld id="{86CB4B4D-7CA3-9044-876B-883B54F8677D}" type="slidenum">
              <a:rPr lang="ka-GE" smtClean="0"/>
              <a:pPr/>
              <a:t>‹#›</a:t>
            </a:fld>
            <a:endParaRPr lang="ka-GE" dirty="0"/>
          </a:p>
        </p:txBody>
      </p:sp>
      <p:sp>
        <p:nvSpPr>
          <p:cNvPr id="6" name="Shape 84"/>
          <p:cNvSpPr>
            <a:spLocks noGrp="1"/>
          </p:cNvSpPr>
          <p:nvPr>
            <p:ph type="pic" sz="quarter" idx="16"/>
          </p:nvPr>
        </p:nvSpPr>
        <p:spPr>
          <a:xfrm>
            <a:off x="15760700" y="5979360"/>
            <a:ext cx="7404100" cy="4332037"/>
          </a:xfrm>
          <a:prstGeom prst="rect">
            <a:avLst/>
          </a:prstGeom>
        </p:spPr>
        <p:txBody>
          <a:bodyPr lIns="91439" tIns="45719" rIns="91439" bIns="45719" anchor="t">
            <a:noAutofit/>
          </a:bodyPr>
          <a:lstStyle/>
          <a:p>
            <a:r>
              <a:rPr lang="en-US"/>
              <a:t>Click icon to add picture</a:t>
            </a:r>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Shape 93"/>
          <p:cNvSpPr>
            <a:spLocks noGrp="1"/>
          </p:cNvSpPr>
          <p:nvPr>
            <p:ph type="body" sz="quarter" idx="13"/>
          </p:nvPr>
        </p:nvSpPr>
        <p:spPr>
          <a:xfrm>
            <a:off x="2387600" y="8953500"/>
            <a:ext cx="19621500" cy="685800"/>
          </a:xfrm>
          <a:prstGeom prst="rect">
            <a:avLst/>
          </a:prstGeom>
        </p:spPr>
        <p:txBody>
          <a:bodyPr anchor="t">
            <a:spAutoFit/>
          </a:bodyPr>
          <a:lstStyle>
            <a:lvl1pPr marL="0" indent="0" algn="ctr">
              <a:spcBef>
                <a:spcPts val="0"/>
              </a:spcBef>
              <a:buSzTx/>
              <a:buNone/>
              <a:defRPr sz="3800">
                <a:latin typeface="Arial Unicode MS" panose="020B0604020202020204" pitchFamily="34" charset="-128"/>
                <a:ea typeface="Arial Unicode MS" panose="020B0604020202020204" pitchFamily="34" charset="-128"/>
                <a:cs typeface="Arial Unicode MS" panose="020B0604020202020204" pitchFamily="34" charset="-128"/>
                <a:sym typeface="Helvetica"/>
              </a:defRPr>
            </a:lvl1pPr>
          </a:lstStyle>
          <a:p>
            <a:pPr lvl="0"/>
            <a:r>
              <a:rPr lang="en-US"/>
              <a:t>Click to edit Master text styles</a:t>
            </a:r>
          </a:p>
        </p:txBody>
      </p:sp>
      <p:sp>
        <p:nvSpPr>
          <p:cNvPr id="94" name="Shape 94"/>
          <p:cNvSpPr>
            <a:spLocks noGrp="1"/>
          </p:cNvSpPr>
          <p:nvPr>
            <p:ph type="body" sz="quarter" idx="14"/>
          </p:nvPr>
        </p:nvSpPr>
        <p:spPr>
          <a:xfrm>
            <a:off x="2387600" y="6045200"/>
            <a:ext cx="19621500" cy="889000"/>
          </a:xfrm>
          <a:prstGeom prst="rect">
            <a:avLst/>
          </a:prstGeom>
          <a:solidFill>
            <a:srgbClr val="FFFFFF"/>
          </a:solidFill>
        </p:spPr>
        <p:txBody>
          <a:bodyPr>
            <a:spAutoFit/>
          </a:bodyPr>
          <a:lstStyle>
            <a:lvl1pPr marL="0" indent="0" algn="ctr">
              <a:spcBef>
                <a:spcPts val="0"/>
              </a:spcBef>
              <a:buSzTx/>
              <a:buNone/>
              <a:defRPr>
                <a:solidFill>
                  <a:srgbClr val="F26021"/>
                </a:solidFill>
                <a:latin typeface="BPG Nino Mtavruli"/>
              </a:defRPr>
            </a:lvl1pPr>
          </a:lstStyle>
          <a:p>
            <a:pPr lvl="0"/>
            <a:r>
              <a:rPr lang="en-US"/>
              <a:t>Click to edit Master text styles</a:t>
            </a:r>
          </a:p>
        </p:txBody>
      </p:sp>
      <p:sp>
        <p:nvSpPr>
          <p:cNvPr id="95" name="Shape 95"/>
          <p:cNvSpPr>
            <a:spLocks noGrp="1"/>
          </p:cNvSpPr>
          <p:nvPr>
            <p:ph type="sldNum" sz="quarter" idx="2"/>
          </p:nvPr>
        </p:nvSpPr>
        <p:spPr>
          <a:xfrm>
            <a:off x="11946001" y="13081000"/>
            <a:ext cx="479298" cy="471924"/>
          </a:xfrm>
          <a:prstGeom prst="rect">
            <a:avLst/>
          </a:prstGeom>
        </p:spPr>
        <p:txBody>
          <a:bodyPr/>
          <a:lstStyle>
            <a:lvl1pPr>
              <a:defRPr>
                <a:solidFill>
                  <a:schemeClr val="bg1"/>
                </a:solidFill>
              </a:defRPr>
            </a:lvl1pPr>
          </a:lstStyle>
          <a:p>
            <a:fld id="{86CB4B4D-7CA3-9044-876B-883B54F8677D}" type="slidenum">
              <a:rPr lang="ka-GE" smtClean="0"/>
              <a:pPr/>
              <a:t>‹#›</a:t>
            </a:fld>
            <a:endParaRPr lang="ka-GE" dirty="0"/>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Shape 102"/>
          <p:cNvSpPr>
            <a:spLocks noGrp="1"/>
          </p:cNvSpPr>
          <p:nvPr>
            <p:ph type="pic" idx="13"/>
          </p:nvPr>
        </p:nvSpPr>
        <p:spPr>
          <a:xfrm>
            <a:off x="0" y="0"/>
            <a:ext cx="24384000" cy="13716000"/>
          </a:xfrm>
          <a:prstGeom prst="rect">
            <a:avLst/>
          </a:prstGeom>
        </p:spPr>
        <p:txBody>
          <a:bodyPr lIns="91439" tIns="45719" rIns="91439" bIns="45719" anchor="t">
            <a:noAutofit/>
          </a:bodyPr>
          <a:lstStyle/>
          <a:p>
            <a:r>
              <a:rPr lang="en-US"/>
              <a:t>Click icon to add picture</a:t>
            </a:r>
            <a:endParaRPr dirty="0"/>
          </a:p>
        </p:txBody>
      </p:sp>
      <p:sp>
        <p:nvSpPr>
          <p:cNvPr id="103" name="Shape 103"/>
          <p:cNvSpPr>
            <a:spLocks noGrp="1"/>
          </p:cNvSpPr>
          <p:nvPr>
            <p:ph type="sldNum" sz="quarter" idx="2"/>
          </p:nvPr>
        </p:nvSpPr>
        <p:spPr>
          <a:xfrm>
            <a:off x="11946001" y="13081000"/>
            <a:ext cx="479298" cy="471924"/>
          </a:xfrm>
          <a:prstGeom prst="rect">
            <a:avLst/>
          </a:prstGeom>
        </p:spPr>
        <p:txBody>
          <a:bodyPr/>
          <a:lstStyle>
            <a:lvl1pPr>
              <a:defRPr>
                <a:solidFill>
                  <a:schemeClr val="bg1"/>
                </a:solidFill>
              </a:defRPr>
            </a:lvl1pPr>
          </a:lstStyle>
          <a:p>
            <a:fld id="{86CB4B4D-7CA3-9044-876B-883B54F8677D}" type="slidenum">
              <a:rPr lang="ka-GE" smtClean="0"/>
              <a:pPr/>
              <a:t>‹#›</a:t>
            </a:fld>
            <a:endParaRPr lang="ka-GE" dirty="0"/>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able">
    <p:spTree>
      <p:nvGrpSpPr>
        <p:cNvPr id="1" name=""/>
        <p:cNvGrpSpPr/>
        <p:nvPr/>
      </p:nvGrpSpPr>
      <p:grpSpPr>
        <a:xfrm>
          <a:off x="0" y="0"/>
          <a:ext cx="0" cy="0"/>
          <a:chOff x="0" y="0"/>
          <a:chExt cx="0" cy="0"/>
        </a:xfrm>
      </p:grpSpPr>
      <p:sp>
        <p:nvSpPr>
          <p:cNvPr id="110" name="Shape 110"/>
          <p:cNvSpPr>
            <a:spLocks noGrp="1"/>
          </p:cNvSpPr>
          <p:nvPr>
            <p:ph type="sldNum" sz="quarter" idx="2"/>
          </p:nvPr>
        </p:nvSpPr>
        <p:spPr>
          <a:xfrm>
            <a:off x="11946001" y="13081000"/>
            <a:ext cx="479298" cy="471924"/>
          </a:xfrm>
          <a:prstGeom prst="rect">
            <a:avLst/>
          </a:prstGeom>
        </p:spPr>
        <p:txBody>
          <a:bodyPr/>
          <a:lstStyle>
            <a:lvl1pPr>
              <a:defRPr>
                <a:solidFill>
                  <a:schemeClr val="bg1"/>
                </a:solidFill>
              </a:defRPr>
            </a:lvl1pPr>
          </a:lstStyle>
          <a:p>
            <a:fld id="{86CB4B4D-7CA3-9044-876B-883B54F8677D}" type="slidenum">
              <a:rPr lang="ka-GE" smtClean="0"/>
              <a:pPr/>
              <a:t>‹#›</a:t>
            </a:fld>
            <a:endParaRPr lang="ka-GE" dirty="0"/>
          </a:p>
        </p:txBody>
      </p:sp>
      <p:sp>
        <p:nvSpPr>
          <p:cNvPr id="5" name="Shape 151"/>
          <p:cNvSpPr/>
          <p:nvPr userDrawn="1"/>
        </p:nvSpPr>
        <p:spPr>
          <a:xfrm>
            <a:off x="1139249" y="1440019"/>
            <a:ext cx="20687211" cy="1364476"/>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spAutoFit/>
          </a:bodyPr>
          <a:lstStyle/>
          <a:p>
            <a:pPr algn="l">
              <a:defRPr>
                <a:solidFill>
                  <a:srgbClr val="589B52"/>
                </a:solidFill>
                <a:latin typeface="BPG Nino Mtavruli"/>
                <a:ea typeface="BPG Nino Mtavruli"/>
                <a:cs typeface="BPG Nino Mtavruli"/>
                <a:sym typeface="BPG Nino Mtavruli"/>
              </a:defRPr>
            </a:pPr>
            <a:r>
              <a:rPr lang="en-US" dirty="0"/>
              <a:t>Insert</a:t>
            </a:r>
            <a:r>
              <a:rPr lang="en-US" baseline="0" dirty="0"/>
              <a:t> Your Heading Here</a:t>
            </a:r>
            <a:endParaRPr dirty="0"/>
          </a:p>
          <a:p>
            <a:pPr algn="l">
              <a:defRPr sz="3200">
                <a:latin typeface="BPG Nino Mtavruli"/>
                <a:ea typeface="BPG Nino Mtavruli"/>
                <a:cs typeface="BPG Nino Mtavruli"/>
                <a:sym typeface="BPG Nino Mtavruli"/>
              </a:defRPr>
            </a:pPr>
            <a:r>
              <a:rPr lang="en-US" dirty="0"/>
              <a:t>Insert table</a:t>
            </a:r>
            <a:r>
              <a:rPr lang="en-US" baseline="0" dirty="0"/>
              <a:t> description here</a:t>
            </a:r>
            <a:endParaRPr dirty="0"/>
          </a:p>
        </p:txBody>
      </p:sp>
      <p:graphicFrame>
        <p:nvGraphicFramePr>
          <p:cNvPr id="6" name="Table 5"/>
          <p:cNvGraphicFramePr>
            <a:graphicFrameLocks noGrp="1"/>
          </p:cNvGraphicFramePr>
          <p:nvPr userDrawn="1">
            <p:extLst>
              <p:ext uri="{D42A27DB-BD31-4B8C-83A1-F6EECF244321}">
                <p14:modId xmlns:p14="http://schemas.microsoft.com/office/powerpoint/2010/main" val="3784200567"/>
              </p:ext>
            </p:extLst>
          </p:nvPr>
        </p:nvGraphicFramePr>
        <p:xfrm>
          <a:off x="4063999" y="4337335"/>
          <a:ext cx="16256001" cy="3657600"/>
        </p:xfrm>
        <a:graphic>
          <a:graphicData uri="http://schemas.openxmlformats.org/drawingml/2006/table">
            <a:tbl>
              <a:tblPr firstRow="1" bandRow="1">
                <a:tableStyleId>{5940675A-B579-460E-94D1-54222C63F5DA}</a:tableStyleId>
              </a:tblPr>
              <a:tblGrid>
                <a:gridCol w="5418667">
                  <a:extLst>
                    <a:ext uri="{9D8B030D-6E8A-4147-A177-3AD203B41FA5}">
                      <a16:colId xmlns:a16="http://schemas.microsoft.com/office/drawing/2014/main" val="20000"/>
                    </a:ext>
                  </a:extLst>
                </a:gridCol>
                <a:gridCol w="5418667">
                  <a:extLst>
                    <a:ext uri="{9D8B030D-6E8A-4147-A177-3AD203B41FA5}">
                      <a16:colId xmlns:a16="http://schemas.microsoft.com/office/drawing/2014/main" val="20001"/>
                    </a:ext>
                  </a:extLst>
                </a:gridCol>
                <a:gridCol w="5418667">
                  <a:extLst>
                    <a:ext uri="{9D8B030D-6E8A-4147-A177-3AD203B41FA5}">
                      <a16:colId xmlns:a16="http://schemas.microsoft.com/office/drawing/2014/main" val="20002"/>
                    </a:ext>
                  </a:extLst>
                </a:gridCol>
              </a:tblGrid>
              <a:tr h="370840">
                <a:tc>
                  <a:txBody>
                    <a:bodyPr/>
                    <a:lstStyle/>
                    <a:p>
                      <a:r>
                        <a:rPr lang="ka-GE"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პროდუქტი</a:t>
                      </a:r>
                    </a:p>
                  </a:txBody>
                  <a:tcPr>
                    <a:lnL w="12700" cap="flat" cmpd="sng" algn="ctr">
                      <a:solidFill>
                        <a:srgbClr val="589B52"/>
                      </a:solidFill>
                      <a:prstDash val="solid"/>
                      <a:round/>
                      <a:headEnd type="none" w="med" len="med"/>
                      <a:tailEnd type="none" w="med" len="med"/>
                    </a:lnL>
                    <a:lnR w="12700" cap="flat" cmpd="sng" algn="ctr">
                      <a:solidFill>
                        <a:srgbClr val="589B52"/>
                      </a:solidFill>
                      <a:prstDash val="solid"/>
                      <a:round/>
                      <a:headEnd type="none" w="med" len="med"/>
                      <a:tailEnd type="none" w="med" len="med"/>
                    </a:lnR>
                    <a:lnT w="12700" cap="flat" cmpd="sng" algn="ctr">
                      <a:solidFill>
                        <a:srgbClr val="589B52"/>
                      </a:solidFill>
                      <a:prstDash val="solid"/>
                      <a:round/>
                      <a:headEnd type="none" w="med" len="med"/>
                      <a:tailEnd type="none" w="med" len="med"/>
                    </a:lnT>
                    <a:lnB w="12700" cap="flat" cmpd="sng" algn="ctr">
                      <a:solidFill>
                        <a:srgbClr val="589B52"/>
                      </a:solidFill>
                      <a:prstDash val="solid"/>
                      <a:round/>
                      <a:headEnd type="none" w="med" len="med"/>
                      <a:tailEnd type="none" w="med" len="med"/>
                    </a:lnB>
                    <a:lnTlToBr w="12700" cmpd="sng">
                      <a:noFill/>
                      <a:prstDash val="solid"/>
                    </a:lnTlToBr>
                    <a:lnBlToTr w="12700" cmpd="sng">
                      <a:noFill/>
                      <a:prstDash val="solid"/>
                    </a:lnBlToTr>
                    <a:solidFill>
                      <a:srgbClr val="B6D25F"/>
                    </a:solidFill>
                  </a:tcPr>
                </a:tc>
                <a:tc>
                  <a:txBody>
                    <a:bodyPr/>
                    <a:lstStyle/>
                    <a:p>
                      <a:r>
                        <a:rPr lang="ka-GE" dirty="0">
                          <a:solidFill>
                            <a:schemeClr val="bg1"/>
                          </a:solidFill>
                        </a:rPr>
                        <a:t>აღწერა</a:t>
                      </a:r>
                    </a:p>
                  </a:txBody>
                  <a:tcPr>
                    <a:lnL w="12700" cap="flat" cmpd="sng" algn="ctr">
                      <a:solidFill>
                        <a:srgbClr val="589B52"/>
                      </a:solidFill>
                      <a:prstDash val="solid"/>
                      <a:round/>
                      <a:headEnd type="none" w="med" len="med"/>
                      <a:tailEnd type="none" w="med" len="med"/>
                    </a:lnL>
                    <a:lnR w="12700" cap="flat" cmpd="sng" algn="ctr">
                      <a:solidFill>
                        <a:srgbClr val="589B52"/>
                      </a:solidFill>
                      <a:prstDash val="solid"/>
                      <a:round/>
                      <a:headEnd type="none" w="med" len="med"/>
                      <a:tailEnd type="none" w="med" len="med"/>
                    </a:lnR>
                    <a:lnT w="12700" cap="flat" cmpd="sng" algn="ctr">
                      <a:solidFill>
                        <a:srgbClr val="589B52"/>
                      </a:solidFill>
                      <a:prstDash val="solid"/>
                      <a:round/>
                      <a:headEnd type="none" w="med" len="med"/>
                      <a:tailEnd type="none" w="med" len="med"/>
                    </a:lnT>
                    <a:lnB w="12700" cap="flat" cmpd="sng" algn="ctr">
                      <a:solidFill>
                        <a:srgbClr val="589B52"/>
                      </a:solidFill>
                      <a:prstDash val="solid"/>
                      <a:round/>
                      <a:headEnd type="none" w="med" len="med"/>
                      <a:tailEnd type="none" w="med" len="med"/>
                    </a:lnB>
                    <a:lnTlToBr w="12700" cmpd="sng">
                      <a:noFill/>
                      <a:prstDash val="solid"/>
                    </a:lnTlToBr>
                    <a:lnBlToTr w="12700" cmpd="sng">
                      <a:noFill/>
                      <a:prstDash val="solid"/>
                    </a:lnBlToTr>
                    <a:solidFill>
                      <a:srgbClr val="B6D25F"/>
                    </a:solidFill>
                  </a:tcPr>
                </a:tc>
                <a:tc>
                  <a:txBody>
                    <a:bodyPr/>
                    <a:lstStyle/>
                    <a:p>
                      <a:r>
                        <a:rPr lang="ka-GE" dirty="0">
                          <a:solidFill>
                            <a:schemeClr val="bg1"/>
                          </a:solidFill>
                        </a:rPr>
                        <a:t>ფასი</a:t>
                      </a:r>
                    </a:p>
                  </a:txBody>
                  <a:tcPr>
                    <a:lnL w="12700" cap="flat" cmpd="sng" algn="ctr">
                      <a:solidFill>
                        <a:srgbClr val="589B52"/>
                      </a:solidFill>
                      <a:prstDash val="solid"/>
                      <a:round/>
                      <a:headEnd type="none" w="med" len="med"/>
                      <a:tailEnd type="none" w="med" len="med"/>
                    </a:lnL>
                    <a:lnR w="12700" cap="flat" cmpd="sng" algn="ctr">
                      <a:solidFill>
                        <a:srgbClr val="589B52"/>
                      </a:solidFill>
                      <a:prstDash val="solid"/>
                      <a:round/>
                      <a:headEnd type="none" w="med" len="med"/>
                      <a:tailEnd type="none" w="med" len="med"/>
                    </a:lnR>
                    <a:lnT w="12700" cap="flat" cmpd="sng" algn="ctr">
                      <a:solidFill>
                        <a:srgbClr val="589B52"/>
                      </a:solidFill>
                      <a:prstDash val="solid"/>
                      <a:round/>
                      <a:headEnd type="none" w="med" len="med"/>
                      <a:tailEnd type="none" w="med" len="med"/>
                    </a:lnT>
                    <a:lnB w="12700" cap="flat" cmpd="sng" algn="ctr">
                      <a:solidFill>
                        <a:srgbClr val="589B52"/>
                      </a:solidFill>
                      <a:prstDash val="solid"/>
                      <a:round/>
                      <a:headEnd type="none" w="med" len="med"/>
                      <a:tailEnd type="none" w="med" len="med"/>
                    </a:lnB>
                    <a:lnTlToBr w="12700" cmpd="sng">
                      <a:noFill/>
                      <a:prstDash val="solid"/>
                    </a:lnTlToBr>
                    <a:lnBlToTr w="12700" cmpd="sng">
                      <a:noFill/>
                      <a:prstDash val="solid"/>
                    </a:lnBlToTr>
                    <a:solidFill>
                      <a:srgbClr val="B6D25F"/>
                    </a:solidFill>
                  </a:tcPr>
                </a:tc>
                <a:extLst>
                  <a:ext uri="{0D108BD9-81ED-4DB2-BD59-A6C34878D82A}">
                    <a16:rowId xmlns:a16="http://schemas.microsoft.com/office/drawing/2014/main" val="10000"/>
                  </a:ext>
                </a:extLst>
              </a:tr>
              <a:tr h="370840">
                <a:tc>
                  <a:txBody>
                    <a:bodyPr/>
                    <a:lstStyle/>
                    <a:p>
                      <a:endParaRPr lang="ka-GE"/>
                    </a:p>
                  </a:txBody>
                  <a:tcPr>
                    <a:lnL w="12700" cap="flat" cmpd="sng" algn="ctr">
                      <a:solidFill>
                        <a:srgbClr val="589B52"/>
                      </a:solidFill>
                      <a:prstDash val="solid"/>
                      <a:round/>
                      <a:headEnd type="none" w="med" len="med"/>
                      <a:tailEnd type="none" w="med" len="med"/>
                    </a:lnL>
                    <a:lnR w="12700" cap="flat" cmpd="sng" algn="ctr">
                      <a:solidFill>
                        <a:srgbClr val="589B52"/>
                      </a:solidFill>
                      <a:prstDash val="solid"/>
                      <a:round/>
                      <a:headEnd type="none" w="med" len="med"/>
                      <a:tailEnd type="none" w="med" len="med"/>
                    </a:lnR>
                    <a:lnT w="12700" cap="flat" cmpd="sng" algn="ctr">
                      <a:solidFill>
                        <a:srgbClr val="589B52"/>
                      </a:solidFill>
                      <a:prstDash val="solid"/>
                      <a:round/>
                      <a:headEnd type="none" w="med" len="med"/>
                      <a:tailEnd type="none" w="med" len="med"/>
                    </a:lnT>
                    <a:lnB w="12700" cap="flat" cmpd="sng" algn="ctr">
                      <a:solidFill>
                        <a:srgbClr val="589B52"/>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ka-GE"/>
                    </a:p>
                  </a:txBody>
                  <a:tcPr>
                    <a:lnL w="12700" cap="flat" cmpd="sng" algn="ctr">
                      <a:solidFill>
                        <a:srgbClr val="589B52"/>
                      </a:solidFill>
                      <a:prstDash val="solid"/>
                      <a:round/>
                      <a:headEnd type="none" w="med" len="med"/>
                      <a:tailEnd type="none" w="med" len="med"/>
                    </a:lnL>
                    <a:lnR w="12700" cap="flat" cmpd="sng" algn="ctr">
                      <a:solidFill>
                        <a:srgbClr val="589B52"/>
                      </a:solidFill>
                      <a:prstDash val="solid"/>
                      <a:round/>
                      <a:headEnd type="none" w="med" len="med"/>
                      <a:tailEnd type="none" w="med" len="med"/>
                    </a:lnR>
                    <a:lnT w="12700" cap="flat" cmpd="sng" algn="ctr">
                      <a:solidFill>
                        <a:srgbClr val="589B52"/>
                      </a:solidFill>
                      <a:prstDash val="solid"/>
                      <a:round/>
                      <a:headEnd type="none" w="med" len="med"/>
                      <a:tailEnd type="none" w="med" len="med"/>
                    </a:lnT>
                    <a:lnB w="12700" cap="flat" cmpd="sng" algn="ctr">
                      <a:solidFill>
                        <a:srgbClr val="589B52"/>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ka-GE"/>
                    </a:p>
                  </a:txBody>
                  <a:tcPr>
                    <a:lnL w="12700" cap="flat" cmpd="sng" algn="ctr">
                      <a:solidFill>
                        <a:srgbClr val="589B52"/>
                      </a:solidFill>
                      <a:prstDash val="solid"/>
                      <a:round/>
                      <a:headEnd type="none" w="med" len="med"/>
                      <a:tailEnd type="none" w="med" len="med"/>
                    </a:lnL>
                    <a:lnR w="12700" cap="flat" cmpd="sng" algn="ctr">
                      <a:solidFill>
                        <a:srgbClr val="589B52"/>
                      </a:solidFill>
                      <a:prstDash val="solid"/>
                      <a:round/>
                      <a:headEnd type="none" w="med" len="med"/>
                      <a:tailEnd type="none" w="med" len="med"/>
                    </a:lnR>
                    <a:lnT w="12700" cap="flat" cmpd="sng" algn="ctr">
                      <a:solidFill>
                        <a:srgbClr val="589B52"/>
                      </a:solidFill>
                      <a:prstDash val="solid"/>
                      <a:round/>
                      <a:headEnd type="none" w="med" len="med"/>
                      <a:tailEnd type="none" w="med" len="med"/>
                    </a:lnT>
                    <a:lnB w="12700" cap="flat" cmpd="sng" algn="ctr">
                      <a:solidFill>
                        <a:srgbClr val="589B5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370840">
                <a:tc>
                  <a:txBody>
                    <a:bodyPr/>
                    <a:lstStyle/>
                    <a:p>
                      <a:endParaRPr lang="ka-GE"/>
                    </a:p>
                  </a:txBody>
                  <a:tcPr>
                    <a:lnL w="12700" cap="flat" cmpd="sng" algn="ctr">
                      <a:solidFill>
                        <a:srgbClr val="589B52"/>
                      </a:solidFill>
                      <a:prstDash val="solid"/>
                      <a:round/>
                      <a:headEnd type="none" w="med" len="med"/>
                      <a:tailEnd type="none" w="med" len="med"/>
                    </a:lnL>
                    <a:lnR w="12700" cap="flat" cmpd="sng" algn="ctr">
                      <a:solidFill>
                        <a:srgbClr val="589B52"/>
                      </a:solidFill>
                      <a:prstDash val="solid"/>
                      <a:round/>
                      <a:headEnd type="none" w="med" len="med"/>
                      <a:tailEnd type="none" w="med" len="med"/>
                    </a:lnR>
                    <a:lnT w="12700" cap="flat" cmpd="sng" algn="ctr">
                      <a:solidFill>
                        <a:srgbClr val="589B52"/>
                      </a:solidFill>
                      <a:prstDash val="solid"/>
                      <a:round/>
                      <a:headEnd type="none" w="med" len="med"/>
                      <a:tailEnd type="none" w="med" len="med"/>
                    </a:lnT>
                    <a:lnB w="12700" cap="flat" cmpd="sng" algn="ctr">
                      <a:solidFill>
                        <a:srgbClr val="589B52"/>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ka-GE"/>
                    </a:p>
                  </a:txBody>
                  <a:tcPr>
                    <a:lnL w="12700" cap="flat" cmpd="sng" algn="ctr">
                      <a:solidFill>
                        <a:srgbClr val="589B52"/>
                      </a:solidFill>
                      <a:prstDash val="solid"/>
                      <a:round/>
                      <a:headEnd type="none" w="med" len="med"/>
                      <a:tailEnd type="none" w="med" len="med"/>
                    </a:lnL>
                    <a:lnR w="12700" cap="flat" cmpd="sng" algn="ctr">
                      <a:solidFill>
                        <a:srgbClr val="589B52"/>
                      </a:solidFill>
                      <a:prstDash val="solid"/>
                      <a:round/>
                      <a:headEnd type="none" w="med" len="med"/>
                      <a:tailEnd type="none" w="med" len="med"/>
                    </a:lnR>
                    <a:lnT w="12700" cap="flat" cmpd="sng" algn="ctr">
                      <a:solidFill>
                        <a:srgbClr val="589B52"/>
                      </a:solidFill>
                      <a:prstDash val="solid"/>
                      <a:round/>
                      <a:headEnd type="none" w="med" len="med"/>
                      <a:tailEnd type="none" w="med" len="med"/>
                    </a:lnT>
                    <a:lnB w="12700" cap="flat" cmpd="sng" algn="ctr">
                      <a:solidFill>
                        <a:srgbClr val="589B52"/>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ka-GE" dirty="0"/>
                    </a:p>
                  </a:txBody>
                  <a:tcPr>
                    <a:lnL w="12700" cap="flat" cmpd="sng" algn="ctr">
                      <a:solidFill>
                        <a:srgbClr val="589B52"/>
                      </a:solidFill>
                      <a:prstDash val="solid"/>
                      <a:round/>
                      <a:headEnd type="none" w="med" len="med"/>
                      <a:tailEnd type="none" w="med" len="med"/>
                    </a:lnL>
                    <a:lnR w="12700" cap="flat" cmpd="sng" algn="ctr">
                      <a:solidFill>
                        <a:srgbClr val="589B52"/>
                      </a:solidFill>
                      <a:prstDash val="solid"/>
                      <a:round/>
                      <a:headEnd type="none" w="med" len="med"/>
                      <a:tailEnd type="none" w="med" len="med"/>
                    </a:lnR>
                    <a:lnT w="12700" cap="flat" cmpd="sng" algn="ctr">
                      <a:solidFill>
                        <a:srgbClr val="589B52"/>
                      </a:solidFill>
                      <a:prstDash val="solid"/>
                      <a:round/>
                      <a:headEnd type="none" w="med" len="med"/>
                      <a:tailEnd type="none" w="med" len="med"/>
                    </a:lnT>
                    <a:lnB w="12700" cap="flat" cmpd="sng" algn="ctr">
                      <a:solidFill>
                        <a:srgbClr val="589B5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70840">
                <a:tc>
                  <a:txBody>
                    <a:bodyPr/>
                    <a:lstStyle/>
                    <a:p>
                      <a:endParaRPr lang="ka-GE"/>
                    </a:p>
                  </a:txBody>
                  <a:tcPr>
                    <a:lnL w="12700" cap="flat" cmpd="sng" algn="ctr">
                      <a:solidFill>
                        <a:srgbClr val="589B52"/>
                      </a:solidFill>
                      <a:prstDash val="solid"/>
                      <a:round/>
                      <a:headEnd type="none" w="med" len="med"/>
                      <a:tailEnd type="none" w="med" len="med"/>
                    </a:lnL>
                    <a:lnR w="12700" cap="flat" cmpd="sng" algn="ctr">
                      <a:solidFill>
                        <a:srgbClr val="589B52"/>
                      </a:solidFill>
                      <a:prstDash val="solid"/>
                      <a:round/>
                      <a:headEnd type="none" w="med" len="med"/>
                      <a:tailEnd type="none" w="med" len="med"/>
                    </a:lnR>
                    <a:lnT w="12700" cap="flat" cmpd="sng" algn="ctr">
                      <a:solidFill>
                        <a:srgbClr val="589B52"/>
                      </a:solidFill>
                      <a:prstDash val="solid"/>
                      <a:round/>
                      <a:headEnd type="none" w="med" len="med"/>
                      <a:tailEnd type="none" w="med" len="med"/>
                    </a:lnT>
                    <a:lnB w="12700" cap="flat" cmpd="sng" algn="ctr">
                      <a:solidFill>
                        <a:srgbClr val="589B52"/>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ka-GE"/>
                    </a:p>
                  </a:txBody>
                  <a:tcPr>
                    <a:lnL w="12700" cap="flat" cmpd="sng" algn="ctr">
                      <a:solidFill>
                        <a:srgbClr val="589B52"/>
                      </a:solidFill>
                      <a:prstDash val="solid"/>
                      <a:round/>
                      <a:headEnd type="none" w="med" len="med"/>
                      <a:tailEnd type="none" w="med" len="med"/>
                    </a:lnL>
                    <a:lnR w="12700" cap="flat" cmpd="sng" algn="ctr">
                      <a:solidFill>
                        <a:srgbClr val="589B52"/>
                      </a:solidFill>
                      <a:prstDash val="solid"/>
                      <a:round/>
                      <a:headEnd type="none" w="med" len="med"/>
                      <a:tailEnd type="none" w="med" len="med"/>
                    </a:lnR>
                    <a:lnT w="12700" cap="flat" cmpd="sng" algn="ctr">
                      <a:solidFill>
                        <a:srgbClr val="589B52"/>
                      </a:solidFill>
                      <a:prstDash val="solid"/>
                      <a:round/>
                      <a:headEnd type="none" w="med" len="med"/>
                      <a:tailEnd type="none" w="med" len="med"/>
                    </a:lnT>
                    <a:lnB w="12700" cap="flat" cmpd="sng" algn="ctr">
                      <a:solidFill>
                        <a:srgbClr val="589B52"/>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ka-GE"/>
                    </a:p>
                  </a:txBody>
                  <a:tcPr>
                    <a:lnL w="12700" cap="flat" cmpd="sng" algn="ctr">
                      <a:solidFill>
                        <a:srgbClr val="589B52"/>
                      </a:solidFill>
                      <a:prstDash val="solid"/>
                      <a:round/>
                      <a:headEnd type="none" w="med" len="med"/>
                      <a:tailEnd type="none" w="med" len="med"/>
                    </a:lnL>
                    <a:lnR w="12700" cap="flat" cmpd="sng" algn="ctr">
                      <a:solidFill>
                        <a:srgbClr val="589B52"/>
                      </a:solidFill>
                      <a:prstDash val="solid"/>
                      <a:round/>
                      <a:headEnd type="none" w="med" len="med"/>
                      <a:tailEnd type="none" w="med" len="med"/>
                    </a:lnR>
                    <a:lnT w="12700" cap="flat" cmpd="sng" algn="ctr">
                      <a:solidFill>
                        <a:srgbClr val="589B52"/>
                      </a:solidFill>
                      <a:prstDash val="solid"/>
                      <a:round/>
                      <a:headEnd type="none" w="med" len="med"/>
                      <a:tailEnd type="none" w="med" len="med"/>
                    </a:lnT>
                    <a:lnB w="12700" cap="flat" cmpd="sng" algn="ctr">
                      <a:solidFill>
                        <a:srgbClr val="589B5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70840">
                <a:tc>
                  <a:txBody>
                    <a:bodyPr/>
                    <a:lstStyle/>
                    <a:p>
                      <a:endParaRPr lang="ka-GE"/>
                    </a:p>
                  </a:txBody>
                  <a:tcPr>
                    <a:lnL w="12700" cap="flat" cmpd="sng" algn="ctr">
                      <a:solidFill>
                        <a:srgbClr val="589B52"/>
                      </a:solidFill>
                      <a:prstDash val="solid"/>
                      <a:round/>
                      <a:headEnd type="none" w="med" len="med"/>
                      <a:tailEnd type="none" w="med" len="med"/>
                    </a:lnL>
                    <a:lnR w="12700" cap="flat" cmpd="sng" algn="ctr">
                      <a:solidFill>
                        <a:srgbClr val="589B52"/>
                      </a:solidFill>
                      <a:prstDash val="solid"/>
                      <a:round/>
                      <a:headEnd type="none" w="med" len="med"/>
                      <a:tailEnd type="none" w="med" len="med"/>
                    </a:lnR>
                    <a:lnT w="12700" cap="flat" cmpd="sng" algn="ctr">
                      <a:solidFill>
                        <a:srgbClr val="589B52"/>
                      </a:solidFill>
                      <a:prstDash val="solid"/>
                      <a:round/>
                      <a:headEnd type="none" w="med" len="med"/>
                      <a:tailEnd type="none" w="med" len="med"/>
                    </a:lnT>
                    <a:lnB w="12700" cap="flat" cmpd="sng" algn="ctr">
                      <a:solidFill>
                        <a:srgbClr val="589B52"/>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ka-GE"/>
                    </a:p>
                  </a:txBody>
                  <a:tcPr>
                    <a:lnL w="12700" cap="flat" cmpd="sng" algn="ctr">
                      <a:solidFill>
                        <a:srgbClr val="589B52"/>
                      </a:solidFill>
                      <a:prstDash val="solid"/>
                      <a:round/>
                      <a:headEnd type="none" w="med" len="med"/>
                      <a:tailEnd type="none" w="med" len="med"/>
                    </a:lnL>
                    <a:lnR w="12700" cap="flat" cmpd="sng" algn="ctr">
                      <a:solidFill>
                        <a:srgbClr val="589B52"/>
                      </a:solidFill>
                      <a:prstDash val="solid"/>
                      <a:round/>
                      <a:headEnd type="none" w="med" len="med"/>
                      <a:tailEnd type="none" w="med" len="med"/>
                    </a:lnR>
                    <a:lnT w="12700" cap="flat" cmpd="sng" algn="ctr">
                      <a:solidFill>
                        <a:srgbClr val="589B52"/>
                      </a:solidFill>
                      <a:prstDash val="solid"/>
                      <a:round/>
                      <a:headEnd type="none" w="med" len="med"/>
                      <a:tailEnd type="none" w="med" len="med"/>
                    </a:lnT>
                    <a:lnB w="12700" cap="flat" cmpd="sng" algn="ctr">
                      <a:solidFill>
                        <a:srgbClr val="589B52"/>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ka-GE"/>
                    </a:p>
                  </a:txBody>
                  <a:tcPr>
                    <a:lnL w="12700" cap="flat" cmpd="sng" algn="ctr">
                      <a:solidFill>
                        <a:srgbClr val="589B52"/>
                      </a:solidFill>
                      <a:prstDash val="solid"/>
                      <a:round/>
                      <a:headEnd type="none" w="med" len="med"/>
                      <a:tailEnd type="none" w="med" len="med"/>
                    </a:lnL>
                    <a:lnR w="12700" cap="flat" cmpd="sng" algn="ctr">
                      <a:solidFill>
                        <a:srgbClr val="589B52"/>
                      </a:solidFill>
                      <a:prstDash val="solid"/>
                      <a:round/>
                      <a:headEnd type="none" w="med" len="med"/>
                      <a:tailEnd type="none" w="med" len="med"/>
                    </a:lnR>
                    <a:lnT w="12700" cap="flat" cmpd="sng" algn="ctr">
                      <a:solidFill>
                        <a:srgbClr val="589B52"/>
                      </a:solidFill>
                      <a:prstDash val="solid"/>
                      <a:round/>
                      <a:headEnd type="none" w="med" len="med"/>
                      <a:tailEnd type="none" w="med" len="med"/>
                    </a:lnT>
                    <a:lnB w="12700" cap="flat" cmpd="sng" algn="ctr">
                      <a:solidFill>
                        <a:srgbClr val="589B5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370840">
                <a:tc>
                  <a:txBody>
                    <a:bodyPr/>
                    <a:lstStyle/>
                    <a:p>
                      <a:endParaRPr lang="ka-GE"/>
                    </a:p>
                  </a:txBody>
                  <a:tcPr>
                    <a:lnL w="12700" cap="flat" cmpd="sng" algn="ctr">
                      <a:solidFill>
                        <a:srgbClr val="589B52"/>
                      </a:solidFill>
                      <a:prstDash val="solid"/>
                      <a:round/>
                      <a:headEnd type="none" w="med" len="med"/>
                      <a:tailEnd type="none" w="med" len="med"/>
                    </a:lnL>
                    <a:lnR w="12700" cap="flat" cmpd="sng" algn="ctr">
                      <a:solidFill>
                        <a:srgbClr val="589B52"/>
                      </a:solidFill>
                      <a:prstDash val="solid"/>
                      <a:round/>
                      <a:headEnd type="none" w="med" len="med"/>
                      <a:tailEnd type="none" w="med" len="med"/>
                    </a:lnR>
                    <a:lnT w="12700" cap="flat" cmpd="sng" algn="ctr">
                      <a:solidFill>
                        <a:srgbClr val="589B52"/>
                      </a:solidFill>
                      <a:prstDash val="solid"/>
                      <a:round/>
                      <a:headEnd type="none" w="med" len="med"/>
                      <a:tailEnd type="none" w="med" len="med"/>
                    </a:lnT>
                    <a:lnB w="12700" cap="flat" cmpd="sng" algn="ctr">
                      <a:solidFill>
                        <a:srgbClr val="589B52"/>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ka-GE"/>
                    </a:p>
                  </a:txBody>
                  <a:tcPr>
                    <a:lnL w="12700" cap="flat" cmpd="sng" algn="ctr">
                      <a:solidFill>
                        <a:srgbClr val="589B52"/>
                      </a:solidFill>
                      <a:prstDash val="solid"/>
                      <a:round/>
                      <a:headEnd type="none" w="med" len="med"/>
                      <a:tailEnd type="none" w="med" len="med"/>
                    </a:lnL>
                    <a:lnR w="12700" cap="flat" cmpd="sng" algn="ctr">
                      <a:solidFill>
                        <a:srgbClr val="589B52"/>
                      </a:solidFill>
                      <a:prstDash val="solid"/>
                      <a:round/>
                      <a:headEnd type="none" w="med" len="med"/>
                      <a:tailEnd type="none" w="med" len="med"/>
                    </a:lnR>
                    <a:lnT w="12700" cap="flat" cmpd="sng" algn="ctr">
                      <a:solidFill>
                        <a:srgbClr val="589B52"/>
                      </a:solidFill>
                      <a:prstDash val="solid"/>
                      <a:round/>
                      <a:headEnd type="none" w="med" len="med"/>
                      <a:tailEnd type="none" w="med" len="med"/>
                    </a:lnT>
                    <a:lnB w="12700" cap="flat" cmpd="sng" algn="ctr">
                      <a:solidFill>
                        <a:srgbClr val="589B52"/>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ka-GE"/>
                    </a:p>
                  </a:txBody>
                  <a:tcPr>
                    <a:lnL w="12700" cap="flat" cmpd="sng" algn="ctr">
                      <a:solidFill>
                        <a:srgbClr val="589B52"/>
                      </a:solidFill>
                      <a:prstDash val="solid"/>
                      <a:round/>
                      <a:headEnd type="none" w="med" len="med"/>
                      <a:tailEnd type="none" w="med" len="med"/>
                    </a:lnL>
                    <a:lnR w="12700" cap="flat" cmpd="sng" algn="ctr">
                      <a:solidFill>
                        <a:srgbClr val="589B52"/>
                      </a:solidFill>
                      <a:prstDash val="solid"/>
                      <a:round/>
                      <a:headEnd type="none" w="med" len="med"/>
                      <a:tailEnd type="none" w="med" len="med"/>
                    </a:lnR>
                    <a:lnT w="12700" cap="flat" cmpd="sng" algn="ctr">
                      <a:solidFill>
                        <a:srgbClr val="589B52"/>
                      </a:solidFill>
                      <a:prstDash val="solid"/>
                      <a:round/>
                      <a:headEnd type="none" w="med" len="med"/>
                      <a:tailEnd type="none" w="med" len="med"/>
                    </a:lnT>
                    <a:lnB w="12700" cap="flat" cmpd="sng" algn="ctr">
                      <a:solidFill>
                        <a:srgbClr val="589B5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370840">
                <a:tc>
                  <a:txBody>
                    <a:bodyPr/>
                    <a:lstStyle/>
                    <a:p>
                      <a:endParaRPr lang="ka-GE"/>
                    </a:p>
                  </a:txBody>
                  <a:tcPr>
                    <a:lnL w="12700" cap="flat" cmpd="sng" algn="ctr">
                      <a:solidFill>
                        <a:srgbClr val="589B52"/>
                      </a:solidFill>
                      <a:prstDash val="solid"/>
                      <a:round/>
                      <a:headEnd type="none" w="med" len="med"/>
                      <a:tailEnd type="none" w="med" len="med"/>
                    </a:lnL>
                    <a:lnR w="12700" cap="flat" cmpd="sng" algn="ctr">
                      <a:solidFill>
                        <a:srgbClr val="589B52"/>
                      </a:solidFill>
                      <a:prstDash val="solid"/>
                      <a:round/>
                      <a:headEnd type="none" w="med" len="med"/>
                      <a:tailEnd type="none" w="med" len="med"/>
                    </a:lnR>
                    <a:lnT w="12700" cap="flat" cmpd="sng" algn="ctr">
                      <a:solidFill>
                        <a:srgbClr val="589B52"/>
                      </a:solidFill>
                      <a:prstDash val="solid"/>
                      <a:round/>
                      <a:headEnd type="none" w="med" len="med"/>
                      <a:tailEnd type="none" w="med" len="med"/>
                    </a:lnT>
                    <a:lnB w="12700" cap="flat" cmpd="sng" algn="ctr">
                      <a:solidFill>
                        <a:srgbClr val="589B52"/>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ka-GE"/>
                    </a:p>
                  </a:txBody>
                  <a:tcPr>
                    <a:lnL w="12700" cap="flat" cmpd="sng" algn="ctr">
                      <a:solidFill>
                        <a:srgbClr val="589B52"/>
                      </a:solidFill>
                      <a:prstDash val="solid"/>
                      <a:round/>
                      <a:headEnd type="none" w="med" len="med"/>
                      <a:tailEnd type="none" w="med" len="med"/>
                    </a:lnL>
                    <a:lnR w="12700" cap="flat" cmpd="sng" algn="ctr">
                      <a:solidFill>
                        <a:srgbClr val="589B52"/>
                      </a:solidFill>
                      <a:prstDash val="solid"/>
                      <a:round/>
                      <a:headEnd type="none" w="med" len="med"/>
                      <a:tailEnd type="none" w="med" len="med"/>
                    </a:lnR>
                    <a:lnT w="12700" cap="flat" cmpd="sng" algn="ctr">
                      <a:solidFill>
                        <a:srgbClr val="589B52"/>
                      </a:solidFill>
                      <a:prstDash val="solid"/>
                      <a:round/>
                      <a:headEnd type="none" w="med" len="med"/>
                      <a:tailEnd type="none" w="med" len="med"/>
                    </a:lnT>
                    <a:lnB w="12700" cap="flat" cmpd="sng" algn="ctr">
                      <a:solidFill>
                        <a:srgbClr val="589B52"/>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ka-GE"/>
                    </a:p>
                  </a:txBody>
                  <a:tcPr>
                    <a:lnL w="12700" cap="flat" cmpd="sng" algn="ctr">
                      <a:solidFill>
                        <a:srgbClr val="589B52"/>
                      </a:solidFill>
                      <a:prstDash val="solid"/>
                      <a:round/>
                      <a:headEnd type="none" w="med" len="med"/>
                      <a:tailEnd type="none" w="med" len="med"/>
                    </a:lnL>
                    <a:lnR w="12700" cap="flat" cmpd="sng" algn="ctr">
                      <a:solidFill>
                        <a:srgbClr val="589B52"/>
                      </a:solidFill>
                      <a:prstDash val="solid"/>
                      <a:round/>
                      <a:headEnd type="none" w="med" len="med"/>
                      <a:tailEnd type="none" w="med" len="med"/>
                    </a:lnR>
                    <a:lnT w="12700" cap="flat" cmpd="sng" algn="ctr">
                      <a:solidFill>
                        <a:srgbClr val="589B52"/>
                      </a:solidFill>
                      <a:prstDash val="solid"/>
                      <a:round/>
                      <a:headEnd type="none" w="med" len="med"/>
                      <a:tailEnd type="none" w="med" len="med"/>
                    </a:lnT>
                    <a:lnB w="12700" cap="flat" cmpd="sng" algn="ctr">
                      <a:solidFill>
                        <a:srgbClr val="589B5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370840">
                <a:tc>
                  <a:txBody>
                    <a:bodyPr/>
                    <a:lstStyle/>
                    <a:p>
                      <a:endParaRPr lang="ka-GE"/>
                    </a:p>
                  </a:txBody>
                  <a:tcPr>
                    <a:lnL w="12700" cap="flat" cmpd="sng" algn="ctr">
                      <a:solidFill>
                        <a:srgbClr val="589B52"/>
                      </a:solidFill>
                      <a:prstDash val="solid"/>
                      <a:round/>
                      <a:headEnd type="none" w="med" len="med"/>
                      <a:tailEnd type="none" w="med" len="med"/>
                    </a:lnL>
                    <a:lnR w="12700" cap="flat" cmpd="sng" algn="ctr">
                      <a:solidFill>
                        <a:srgbClr val="589B52"/>
                      </a:solidFill>
                      <a:prstDash val="solid"/>
                      <a:round/>
                      <a:headEnd type="none" w="med" len="med"/>
                      <a:tailEnd type="none" w="med" len="med"/>
                    </a:lnR>
                    <a:lnT w="12700" cap="flat" cmpd="sng" algn="ctr">
                      <a:solidFill>
                        <a:srgbClr val="589B52"/>
                      </a:solidFill>
                      <a:prstDash val="solid"/>
                      <a:round/>
                      <a:headEnd type="none" w="med" len="med"/>
                      <a:tailEnd type="none" w="med" len="med"/>
                    </a:lnT>
                    <a:lnB w="12700" cap="flat" cmpd="sng" algn="ctr">
                      <a:solidFill>
                        <a:srgbClr val="589B52"/>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ka-GE"/>
                    </a:p>
                  </a:txBody>
                  <a:tcPr>
                    <a:lnL w="12700" cap="flat" cmpd="sng" algn="ctr">
                      <a:solidFill>
                        <a:srgbClr val="589B52"/>
                      </a:solidFill>
                      <a:prstDash val="solid"/>
                      <a:round/>
                      <a:headEnd type="none" w="med" len="med"/>
                      <a:tailEnd type="none" w="med" len="med"/>
                    </a:lnL>
                    <a:lnR w="12700" cap="flat" cmpd="sng" algn="ctr">
                      <a:solidFill>
                        <a:srgbClr val="589B52"/>
                      </a:solidFill>
                      <a:prstDash val="solid"/>
                      <a:round/>
                      <a:headEnd type="none" w="med" len="med"/>
                      <a:tailEnd type="none" w="med" len="med"/>
                    </a:lnR>
                    <a:lnT w="12700" cap="flat" cmpd="sng" algn="ctr">
                      <a:solidFill>
                        <a:srgbClr val="589B52"/>
                      </a:solidFill>
                      <a:prstDash val="solid"/>
                      <a:round/>
                      <a:headEnd type="none" w="med" len="med"/>
                      <a:tailEnd type="none" w="med" len="med"/>
                    </a:lnT>
                    <a:lnB w="12700" cap="flat" cmpd="sng" algn="ctr">
                      <a:solidFill>
                        <a:srgbClr val="589B52"/>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ka-GE" dirty="0"/>
                    </a:p>
                  </a:txBody>
                  <a:tcPr>
                    <a:lnL w="12700" cap="flat" cmpd="sng" algn="ctr">
                      <a:solidFill>
                        <a:srgbClr val="589B52"/>
                      </a:solidFill>
                      <a:prstDash val="solid"/>
                      <a:round/>
                      <a:headEnd type="none" w="med" len="med"/>
                      <a:tailEnd type="none" w="med" len="med"/>
                    </a:lnL>
                    <a:lnR w="12700" cap="flat" cmpd="sng" algn="ctr">
                      <a:solidFill>
                        <a:srgbClr val="589B52"/>
                      </a:solidFill>
                      <a:prstDash val="solid"/>
                      <a:round/>
                      <a:headEnd type="none" w="med" len="med"/>
                      <a:tailEnd type="none" w="med" len="med"/>
                    </a:lnR>
                    <a:lnT w="12700" cap="flat" cmpd="sng" algn="ctr">
                      <a:solidFill>
                        <a:srgbClr val="589B52"/>
                      </a:solidFill>
                      <a:prstDash val="solid"/>
                      <a:round/>
                      <a:headEnd type="none" w="med" len="med"/>
                      <a:tailEnd type="none" w="med" len="med"/>
                    </a:lnT>
                    <a:lnB w="12700" cap="flat" cmpd="sng" algn="ctr">
                      <a:solidFill>
                        <a:srgbClr val="589B5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7"/>
                  </a:ext>
                </a:extLst>
              </a:tr>
            </a:tbl>
          </a:graphicData>
        </a:graphic>
      </p:graphicFrame>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sp>
        <p:nvSpPr>
          <p:cNvPr id="4" name="Shape 270"/>
          <p:cNvSpPr/>
          <p:nvPr userDrawn="1"/>
        </p:nvSpPr>
        <p:spPr>
          <a:xfrm>
            <a:off x="6172707" y="5816377"/>
            <a:ext cx="12038586" cy="111326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spAutoFit/>
          </a:bodyPr>
          <a:lstStyle>
            <a:lvl1pPr algn="l">
              <a:defRPr sz="7000">
                <a:solidFill>
                  <a:srgbClr val="589B52"/>
                </a:solidFill>
                <a:latin typeface="BPG Nino Mtavruli"/>
                <a:ea typeface="BPG Nino Mtavruli"/>
                <a:cs typeface="BPG Nino Mtavruli"/>
                <a:sym typeface="BPG Nino Mtavruli"/>
              </a:defRPr>
            </a:lvl1pPr>
          </a:lstStyle>
          <a:p>
            <a:r>
              <a:t>მადლობა ყურადღებისთვის</a:t>
            </a:r>
          </a:p>
        </p:txBody>
      </p:sp>
      <p:pic>
        <p:nvPicPr>
          <p:cNvPr id="5" name="pasted-image.tiff"/>
          <p:cNvPicPr>
            <a:picLocks noChangeAspect="1"/>
          </p:cNvPicPr>
          <p:nvPr userDrawn="1"/>
        </p:nvPicPr>
        <p:blipFill>
          <a:blip r:embed="rId2">
            <a:extLst/>
          </a:blip>
          <a:stretch>
            <a:fillRect/>
          </a:stretch>
        </p:blipFill>
        <p:spPr>
          <a:xfrm>
            <a:off x="17576586" y="4834258"/>
            <a:ext cx="1042188" cy="1001846"/>
          </a:xfrm>
          <a:prstGeom prst="rect">
            <a:avLst/>
          </a:prstGeom>
          <a:ln w="12700">
            <a:miter lim="400000"/>
          </a:ln>
        </p:spPr>
      </p:pic>
    </p:spTree>
    <p:extLst>
      <p:ext uri="{BB962C8B-B14F-4D97-AF65-F5344CB8AC3E}">
        <p14:creationId xmlns:p14="http://schemas.microsoft.com/office/powerpoint/2010/main" val="3194001293"/>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CONS 1">
    <p:spTree>
      <p:nvGrpSpPr>
        <p:cNvPr id="1" name=""/>
        <p:cNvGrpSpPr/>
        <p:nvPr/>
      </p:nvGrpSpPr>
      <p:grpSpPr>
        <a:xfrm>
          <a:off x="0" y="0"/>
          <a:ext cx="0" cy="0"/>
          <a:chOff x="0" y="0"/>
          <a:chExt cx="0" cy="0"/>
        </a:xfrm>
      </p:grpSpPr>
      <p:pic>
        <p:nvPicPr>
          <p:cNvPr id="53" name="shutterstock_135046904-[Converted]_03.png"/>
          <p:cNvPicPr>
            <a:picLocks noChangeAspect="1"/>
          </p:cNvPicPr>
          <p:nvPr userDrawn="1"/>
        </p:nvPicPr>
        <p:blipFill>
          <a:blip r:embed="rId2">
            <a:extLst/>
          </a:blip>
          <a:stretch>
            <a:fillRect/>
          </a:stretch>
        </p:blipFill>
        <p:spPr>
          <a:xfrm>
            <a:off x="12985619" y="1175754"/>
            <a:ext cx="2082801" cy="1930401"/>
          </a:xfrm>
          <a:prstGeom prst="rect">
            <a:avLst/>
          </a:prstGeom>
          <a:ln w="12700">
            <a:miter lim="400000"/>
          </a:ln>
        </p:spPr>
      </p:pic>
      <p:pic>
        <p:nvPicPr>
          <p:cNvPr id="54" name="shutterstock_135046904-[Converted]_04.png"/>
          <p:cNvPicPr>
            <a:picLocks noChangeAspect="1"/>
          </p:cNvPicPr>
          <p:nvPr userDrawn="1"/>
        </p:nvPicPr>
        <p:blipFill>
          <a:blip r:embed="rId3">
            <a:extLst/>
          </a:blip>
          <a:stretch>
            <a:fillRect/>
          </a:stretch>
        </p:blipFill>
        <p:spPr>
          <a:xfrm>
            <a:off x="15093819" y="1175754"/>
            <a:ext cx="2489201" cy="1828801"/>
          </a:xfrm>
          <a:prstGeom prst="rect">
            <a:avLst/>
          </a:prstGeom>
          <a:ln w="12700">
            <a:miter lim="400000"/>
          </a:ln>
        </p:spPr>
      </p:pic>
      <p:pic>
        <p:nvPicPr>
          <p:cNvPr id="55" name="shutterstock_135046904-[Converted]_07.png"/>
          <p:cNvPicPr>
            <a:picLocks noChangeAspect="1"/>
          </p:cNvPicPr>
          <p:nvPr userDrawn="1"/>
        </p:nvPicPr>
        <p:blipFill>
          <a:blip r:embed="rId4">
            <a:extLst/>
          </a:blip>
          <a:stretch>
            <a:fillRect/>
          </a:stretch>
        </p:blipFill>
        <p:spPr>
          <a:xfrm>
            <a:off x="11303000" y="1175754"/>
            <a:ext cx="1778000" cy="2082801"/>
          </a:xfrm>
          <a:prstGeom prst="rect">
            <a:avLst/>
          </a:prstGeom>
          <a:ln w="12700">
            <a:miter lim="400000"/>
          </a:ln>
        </p:spPr>
      </p:pic>
      <p:pic>
        <p:nvPicPr>
          <p:cNvPr id="56" name="shutterstock_135046904-[Converted]_10.png"/>
          <p:cNvPicPr>
            <a:picLocks noChangeAspect="1"/>
          </p:cNvPicPr>
          <p:nvPr userDrawn="1"/>
        </p:nvPicPr>
        <p:blipFill>
          <a:blip r:embed="rId5">
            <a:extLst/>
          </a:blip>
          <a:stretch>
            <a:fillRect/>
          </a:stretch>
        </p:blipFill>
        <p:spPr>
          <a:xfrm>
            <a:off x="8921619" y="1175754"/>
            <a:ext cx="1981201" cy="1981201"/>
          </a:xfrm>
          <a:prstGeom prst="rect">
            <a:avLst/>
          </a:prstGeom>
          <a:ln w="12700">
            <a:miter lim="400000"/>
          </a:ln>
        </p:spPr>
      </p:pic>
      <p:pic>
        <p:nvPicPr>
          <p:cNvPr id="57" name="shutterstock_135046904-[Converted]_11.png"/>
          <p:cNvPicPr>
            <a:picLocks noChangeAspect="1"/>
          </p:cNvPicPr>
          <p:nvPr userDrawn="1"/>
        </p:nvPicPr>
        <p:blipFill>
          <a:blip r:embed="rId6">
            <a:extLst/>
          </a:blip>
          <a:stretch>
            <a:fillRect/>
          </a:stretch>
        </p:blipFill>
        <p:spPr>
          <a:xfrm>
            <a:off x="7022969" y="1175754"/>
            <a:ext cx="2070101" cy="1930401"/>
          </a:xfrm>
          <a:prstGeom prst="rect">
            <a:avLst/>
          </a:prstGeom>
          <a:ln w="12700">
            <a:miter lim="400000"/>
          </a:ln>
        </p:spPr>
      </p:pic>
      <p:pic>
        <p:nvPicPr>
          <p:cNvPr id="58" name="shutterstock_135046904-[Converted]_13.png"/>
          <p:cNvPicPr>
            <a:picLocks noChangeAspect="1"/>
          </p:cNvPicPr>
          <p:nvPr userDrawn="1"/>
        </p:nvPicPr>
        <p:blipFill>
          <a:blip r:embed="rId7">
            <a:extLst/>
          </a:blip>
          <a:stretch>
            <a:fillRect/>
          </a:stretch>
        </p:blipFill>
        <p:spPr>
          <a:xfrm>
            <a:off x="5086219" y="1175754"/>
            <a:ext cx="1879601" cy="1981201"/>
          </a:xfrm>
          <a:prstGeom prst="rect">
            <a:avLst/>
          </a:prstGeom>
          <a:ln w="12700">
            <a:miter lim="400000"/>
          </a:ln>
        </p:spPr>
      </p:pic>
      <p:pic>
        <p:nvPicPr>
          <p:cNvPr id="59" name="shutterstock_135046904-[Converted]_15.png"/>
          <p:cNvPicPr>
            <a:picLocks noChangeAspect="1"/>
          </p:cNvPicPr>
          <p:nvPr userDrawn="1"/>
        </p:nvPicPr>
        <p:blipFill>
          <a:blip r:embed="rId8">
            <a:extLst/>
          </a:blip>
          <a:stretch>
            <a:fillRect/>
          </a:stretch>
        </p:blipFill>
        <p:spPr>
          <a:xfrm>
            <a:off x="3257419" y="1175754"/>
            <a:ext cx="1473201" cy="1828801"/>
          </a:xfrm>
          <a:prstGeom prst="rect">
            <a:avLst/>
          </a:prstGeom>
          <a:ln w="12700">
            <a:miter lim="400000"/>
          </a:ln>
        </p:spPr>
      </p:pic>
      <p:pic>
        <p:nvPicPr>
          <p:cNvPr id="60" name="shutterstock_135046904-[Converted]_17.png"/>
          <p:cNvPicPr>
            <a:picLocks noChangeAspect="1"/>
          </p:cNvPicPr>
          <p:nvPr userDrawn="1"/>
        </p:nvPicPr>
        <p:blipFill>
          <a:blip r:embed="rId9">
            <a:extLst/>
          </a:blip>
          <a:stretch>
            <a:fillRect/>
          </a:stretch>
        </p:blipFill>
        <p:spPr>
          <a:xfrm>
            <a:off x="19269340" y="7596742"/>
            <a:ext cx="1981201" cy="1981201"/>
          </a:xfrm>
          <a:prstGeom prst="rect">
            <a:avLst/>
          </a:prstGeom>
          <a:ln w="12700">
            <a:miter lim="400000"/>
          </a:ln>
        </p:spPr>
      </p:pic>
      <p:pic>
        <p:nvPicPr>
          <p:cNvPr id="61" name="shutterstock_135046904-[Converted]_18.png"/>
          <p:cNvPicPr>
            <a:picLocks noChangeAspect="1"/>
          </p:cNvPicPr>
          <p:nvPr userDrawn="1"/>
        </p:nvPicPr>
        <p:blipFill>
          <a:blip r:embed="rId10">
            <a:extLst/>
          </a:blip>
          <a:stretch>
            <a:fillRect/>
          </a:stretch>
        </p:blipFill>
        <p:spPr>
          <a:xfrm>
            <a:off x="1301619" y="5892800"/>
            <a:ext cx="2184401" cy="1930400"/>
          </a:xfrm>
          <a:prstGeom prst="rect">
            <a:avLst/>
          </a:prstGeom>
          <a:ln w="12700">
            <a:miter lim="400000"/>
          </a:ln>
        </p:spPr>
      </p:pic>
      <p:pic>
        <p:nvPicPr>
          <p:cNvPr id="62" name="shutterstock_135046904-[Converted]_19.png"/>
          <p:cNvPicPr>
            <a:picLocks noChangeAspect="1"/>
          </p:cNvPicPr>
          <p:nvPr userDrawn="1"/>
        </p:nvPicPr>
        <p:blipFill>
          <a:blip r:embed="rId11">
            <a:extLst/>
          </a:blip>
          <a:stretch>
            <a:fillRect/>
          </a:stretch>
        </p:blipFill>
        <p:spPr>
          <a:xfrm>
            <a:off x="21705427" y="7839739"/>
            <a:ext cx="2082801" cy="1879601"/>
          </a:xfrm>
          <a:prstGeom prst="rect">
            <a:avLst/>
          </a:prstGeom>
          <a:ln w="12700">
            <a:miter lim="400000"/>
          </a:ln>
        </p:spPr>
      </p:pic>
      <p:pic>
        <p:nvPicPr>
          <p:cNvPr id="63" name="shutterstock_135046904-[Converted]_22.png"/>
          <p:cNvPicPr>
            <a:picLocks noChangeAspect="1"/>
          </p:cNvPicPr>
          <p:nvPr userDrawn="1"/>
        </p:nvPicPr>
        <p:blipFill>
          <a:blip r:embed="rId12">
            <a:extLst/>
          </a:blip>
          <a:stretch>
            <a:fillRect/>
          </a:stretch>
        </p:blipFill>
        <p:spPr>
          <a:xfrm>
            <a:off x="3257419" y="3089777"/>
            <a:ext cx="2286001" cy="2641601"/>
          </a:xfrm>
          <a:prstGeom prst="rect">
            <a:avLst/>
          </a:prstGeom>
          <a:ln w="12700">
            <a:miter lim="400000"/>
          </a:ln>
        </p:spPr>
      </p:pic>
      <p:pic>
        <p:nvPicPr>
          <p:cNvPr id="64" name="shutterstock_135046904-[Converted]_33.png"/>
          <p:cNvPicPr>
            <a:picLocks noChangeAspect="1"/>
          </p:cNvPicPr>
          <p:nvPr userDrawn="1"/>
        </p:nvPicPr>
        <p:blipFill>
          <a:blip r:embed="rId13">
            <a:extLst/>
          </a:blip>
          <a:stretch>
            <a:fillRect/>
          </a:stretch>
        </p:blipFill>
        <p:spPr>
          <a:xfrm>
            <a:off x="17151219" y="1175754"/>
            <a:ext cx="1727201" cy="2286001"/>
          </a:xfrm>
          <a:prstGeom prst="rect">
            <a:avLst/>
          </a:prstGeom>
          <a:ln w="12700">
            <a:miter lim="400000"/>
          </a:ln>
        </p:spPr>
      </p:pic>
      <p:pic>
        <p:nvPicPr>
          <p:cNvPr id="65" name="shutterstock_135046904-[Converted]_35.png"/>
          <p:cNvPicPr>
            <a:picLocks noChangeAspect="1"/>
          </p:cNvPicPr>
          <p:nvPr userDrawn="1"/>
        </p:nvPicPr>
        <p:blipFill>
          <a:blip r:embed="rId14">
            <a:extLst/>
          </a:blip>
          <a:stretch>
            <a:fillRect/>
          </a:stretch>
        </p:blipFill>
        <p:spPr>
          <a:xfrm>
            <a:off x="11585840" y="7237744"/>
            <a:ext cx="2235201" cy="2082801"/>
          </a:xfrm>
          <a:prstGeom prst="rect">
            <a:avLst/>
          </a:prstGeom>
          <a:ln w="12700">
            <a:miter lim="400000"/>
          </a:ln>
        </p:spPr>
      </p:pic>
      <p:pic>
        <p:nvPicPr>
          <p:cNvPr id="66" name="shutterstock_135046904-[Converted]_37.png"/>
          <p:cNvPicPr>
            <a:picLocks noChangeAspect="1"/>
          </p:cNvPicPr>
          <p:nvPr userDrawn="1"/>
        </p:nvPicPr>
        <p:blipFill>
          <a:blip r:embed="rId15">
            <a:extLst/>
          </a:blip>
          <a:stretch>
            <a:fillRect/>
          </a:stretch>
        </p:blipFill>
        <p:spPr>
          <a:xfrm>
            <a:off x="1301619" y="1175754"/>
            <a:ext cx="1828801" cy="2133601"/>
          </a:xfrm>
          <a:prstGeom prst="rect">
            <a:avLst/>
          </a:prstGeom>
          <a:ln w="12700">
            <a:miter lim="400000"/>
          </a:ln>
        </p:spPr>
      </p:pic>
      <p:pic>
        <p:nvPicPr>
          <p:cNvPr id="67" name="shutterstock_135046904-[Converted]_38.png"/>
          <p:cNvPicPr>
            <a:picLocks noChangeAspect="1"/>
          </p:cNvPicPr>
          <p:nvPr userDrawn="1"/>
        </p:nvPicPr>
        <p:blipFill>
          <a:blip r:embed="rId16">
            <a:extLst/>
          </a:blip>
          <a:stretch>
            <a:fillRect/>
          </a:stretch>
        </p:blipFill>
        <p:spPr>
          <a:xfrm>
            <a:off x="13611722" y="7237744"/>
            <a:ext cx="2032001" cy="2336801"/>
          </a:xfrm>
          <a:prstGeom prst="rect">
            <a:avLst/>
          </a:prstGeom>
          <a:ln w="12700">
            <a:miter lim="400000"/>
          </a:ln>
        </p:spPr>
      </p:pic>
      <p:pic>
        <p:nvPicPr>
          <p:cNvPr id="68" name="shutterstock_135046904-[Converted]_40.png"/>
          <p:cNvPicPr>
            <a:picLocks noChangeAspect="1"/>
          </p:cNvPicPr>
          <p:nvPr userDrawn="1"/>
        </p:nvPicPr>
        <p:blipFill>
          <a:blip r:embed="rId17">
            <a:extLst/>
          </a:blip>
          <a:stretch>
            <a:fillRect/>
          </a:stretch>
        </p:blipFill>
        <p:spPr>
          <a:xfrm>
            <a:off x="5568819" y="3242177"/>
            <a:ext cx="1676401" cy="2336800"/>
          </a:xfrm>
          <a:prstGeom prst="rect">
            <a:avLst/>
          </a:prstGeom>
          <a:ln w="12700">
            <a:miter lim="400000"/>
          </a:ln>
        </p:spPr>
      </p:pic>
      <p:pic>
        <p:nvPicPr>
          <p:cNvPr id="69" name="shutterstock_135046904-[Converted]_41.png"/>
          <p:cNvPicPr>
            <a:picLocks noChangeAspect="1"/>
          </p:cNvPicPr>
          <p:nvPr userDrawn="1"/>
        </p:nvPicPr>
        <p:blipFill>
          <a:blip r:embed="rId18">
            <a:extLst/>
          </a:blip>
          <a:stretch>
            <a:fillRect/>
          </a:stretch>
        </p:blipFill>
        <p:spPr>
          <a:xfrm>
            <a:off x="1631819" y="3267577"/>
            <a:ext cx="1930401" cy="2286000"/>
          </a:xfrm>
          <a:prstGeom prst="rect">
            <a:avLst/>
          </a:prstGeom>
          <a:ln w="12700">
            <a:miter lim="400000"/>
          </a:ln>
        </p:spPr>
      </p:pic>
      <p:pic>
        <p:nvPicPr>
          <p:cNvPr id="70" name="shutterstock_135046904-[Converted]_44.png"/>
          <p:cNvPicPr>
            <a:picLocks noChangeAspect="1"/>
          </p:cNvPicPr>
          <p:nvPr userDrawn="1"/>
        </p:nvPicPr>
        <p:blipFill>
          <a:blip r:embed="rId19">
            <a:extLst/>
          </a:blip>
          <a:stretch>
            <a:fillRect/>
          </a:stretch>
        </p:blipFill>
        <p:spPr>
          <a:xfrm>
            <a:off x="7042019" y="3292977"/>
            <a:ext cx="2032001" cy="2235201"/>
          </a:xfrm>
          <a:prstGeom prst="rect">
            <a:avLst/>
          </a:prstGeom>
          <a:ln w="12700">
            <a:miter lim="400000"/>
          </a:ln>
        </p:spPr>
      </p:pic>
      <p:pic>
        <p:nvPicPr>
          <p:cNvPr id="71" name="shutterstock_135046904-[Converted]_45.png"/>
          <p:cNvPicPr>
            <a:picLocks noChangeAspect="1"/>
          </p:cNvPicPr>
          <p:nvPr userDrawn="1"/>
        </p:nvPicPr>
        <p:blipFill>
          <a:blip r:embed="rId20">
            <a:extLst/>
          </a:blip>
          <a:stretch>
            <a:fillRect/>
          </a:stretch>
        </p:blipFill>
        <p:spPr>
          <a:xfrm>
            <a:off x="19250290" y="1175754"/>
            <a:ext cx="2019301" cy="2032001"/>
          </a:xfrm>
          <a:prstGeom prst="rect">
            <a:avLst/>
          </a:prstGeom>
          <a:ln w="12700">
            <a:miter lim="400000"/>
          </a:ln>
        </p:spPr>
      </p:pic>
      <p:pic>
        <p:nvPicPr>
          <p:cNvPr id="72" name="shutterstock_135046904-[Converted]_46.png"/>
          <p:cNvPicPr>
            <a:picLocks noChangeAspect="1"/>
          </p:cNvPicPr>
          <p:nvPr userDrawn="1"/>
        </p:nvPicPr>
        <p:blipFill>
          <a:blip r:embed="rId21">
            <a:extLst/>
          </a:blip>
          <a:stretch>
            <a:fillRect/>
          </a:stretch>
        </p:blipFill>
        <p:spPr>
          <a:xfrm>
            <a:off x="15142940" y="7636539"/>
            <a:ext cx="1981201" cy="2082801"/>
          </a:xfrm>
          <a:prstGeom prst="rect">
            <a:avLst/>
          </a:prstGeom>
          <a:ln w="12700">
            <a:miter lim="400000"/>
          </a:ln>
        </p:spPr>
      </p:pic>
      <p:pic>
        <p:nvPicPr>
          <p:cNvPr id="73" name="shutterstock_135046904-[Converted]_51.png"/>
          <p:cNvPicPr>
            <a:picLocks noChangeAspect="1"/>
          </p:cNvPicPr>
          <p:nvPr userDrawn="1"/>
        </p:nvPicPr>
        <p:blipFill>
          <a:blip r:embed="rId22">
            <a:extLst/>
          </a:blip>
          <a:stretch>
            <a:fillRect/>
          </a:stretch>
        </p:blipFill>
        <p:spPr>
          <a:xfrm>
            <a:off x="17659703" y="7491744"/>
            <a:ext cx="1930401" cy="2082801"/>
          </a:xfrm>
          <a:prstGeom prst="rect">
            <a:avLst/>
          </a:prstGeom>
          <a:ln w="12700">
            <a:miter lim="400000"/>
          </a:ln>
        </p:spPr>
      </p:pic>
      <p:pic>
        <p:nvPicPr>
          <p:cNvPr id="74" name="shutterstock_135046904-[Converted]_56.png"/>
          <p:cNvPicPr>
            <a:picLocks noChangeAspect="1"/>
          </p:cNvPicPr>
          <p:nvPr userDrawn="1"/>
        </p:nvPicPr>
        <p:blipFill>
          <a:blip r:embed="rId23">
            <a:extLst/>
          </a:blip>
          <a:stretch>
            <a:fillRect/>
          </a:stretch>
        </p:blipFill>
        <p:spPr>
          <a:xfrm>
            <a:off x="3003419" y="5850178"/>
            <a:ext cx="1981201" cy="2133601"/>
          </a:xfrm>
          <a:prstGeom prst="rect">
            <a:avLst/>
          </a:prstGeom>
          <a:ln w="12700">
            <a:miter lim="400000"/>
          </a:ln>
        </p:spPr>
      </p:pic>
      <p:pic>
        <p:nvPicPr>
          <p:cNvPr id="75" name="shutterstock_135046904-[Converted]_57.png"/>
          <p:cNvPicPr>
            <a:picLocks noChangeAspect="1"/>
          </p:cNvPicPr>
          <p:nvPr userDrawn="1"/>
        </p:nvPicPr>
        <p:blipFill>
          <a:blip r:embed="rId24">
            <a:extLst/>
          </a:blip>
          <a:stretch>
            <a:fillRect/>
          </a:stretch>
        </p:blipFill>
        <p:spPr>
          <a:xfrm>
            <a:off x="7092819" y="5577219"/>
            <a:ext cx="1981201" cy="1981201"/>
          </a:xfrm>
          <a:prstGeom prst="rect">
            <a:avLst/>
          </a:prstGeom>
          <a:ln w="12700">
            <a:miter lim="400000"/>
          </a:ln>
        </p:spPr>
      </p:pic>
      <p:pic>
        <p:nvPicPr>
          <p:cNvPr id="76" name="shutterstock_135046904-[Converted]_58.png"/>
          <p:cNvPicPr>
            <a:picLocks noChangeAspect="1"/>
          </p:cNvPicPr>
          <p:nvPr userDrawn="1"/>
        </p:nvPicPr>
        <p:blipFill>
          <a:blip r:embed="rId25">
            <a:extLst/>
          </a:blip>
          <a:stretch>
            <a:fillRect/>
          </a:stretch>
        </p:blipFill>
        <p:spPr>
          <a:xfrm>
            <a:off x="5048240" y="5961645"/>
            <a:ext cx="2120901" cy="1981201"/>
          </a:xfrm>
          <a:prstGeom prst="rect">
            <a:avLst/>
          </a:prstGeom>
          <a:ln w="12700">
            <a:miter lim="400000"/>
          </a:ln>
        </p:spPr>
      </p:pic>
      <p:pic>
        <p:nvPicPr>
          <p:cNvPr id="77" name="shutterstock_135046904-[Converted]_60.png"/>
          <p:cNvPicPr>
            <a:picLocks noChangeAspect="1"/>
          </p:cNvPicPr>
          <p:nvPr userDrawn="1"/>
        </p:nvPicPr>
        <p:blipFill>
          <a:blip r:embed="rId26">
            <a:extLst/>
          </a:blip>
          <a:stretch>
            <a:fillRect/>
          </a:stretch>
        </p:blipFill>
        <p:spPr>
          <a:xfrm>
            <a:off x="9645761" y="5529593"/>
            <a:ext cx="1930401" cy="2032001"/>
          </a:xfrm>
          <a:prstGeom prst="rect">
            <a:avLst/>
          </a:prstGeom>
          <a:ln w="12700">
            <a:miter lim="400000"/>
          </a:ln>
        </p:spPr>
      </p:pic>
      <p:pic>
        <p:nvPicPr>
          <p:cNvPr id="78" name="shutterstock_135046904-[Converted]_62.png"/>
          <p:cNvPicPr>
            <a:picLocks noChangeAspect="1"/>
          </p:cNvPicPr>
          <p:nvPr userDrawn="1"/>
        </p:nvPicPr>
        <p:blipFill>
          <a:blip r:embed="rId27">
            <a:extLst/>
          </a:blip>
          <a:stretch>
            <a:fillRect/>
          </a:stretch>
        </p:blipFill>
        <p:spPr>
          <a:xfrm>
            <a:off x="9353661" y="7738139"/>
            <a:ext cx="2235201" cy="1981201"/>
          </a:xfrm>
          <a:prstGeom prst="rect">
            <a:avLst/>
          </a:prstGeom>
          <a:ln w="12700">
            <a:miter lim="400000"/>
          </a:ln>
        </p:spPr>
      </p:pic>
      <p:pic>
        <p:nvPicPr>
          <p:cNvPr id="79" name="shutterstock_135046904-[Converted]_63.png"/>
          <p:cNvPicPr>
            <a:picLocks noChangeAspect="1"/>
          </p:cNvPicPr>
          <p:nvPr userDrawn="1"/>
        </p:nvPicPr>
        <p:blipFill>
          <a:blip r:embed="rId28">
            <a:extLst/>
          </a:blip>
          <a:stretch>
            <a:fillRect/>
          </a:stretch>
        </p:blipFill>
        <p:spPr>
          <a:xfrm>
            <a:off x="21857827" y="3496177"/>
            <a:ext cx="1778001" cy="1828800"/>
          </a:xfrm>
          <a:prstGeom prst="rect">
            <a:avLst/>
          </a:prstGeom>
          <a:ln w="12700">
            <a:miter lim="400000"/>
          </a:ln>
        </p:spPr>
      </p:pic>
      <p:pic>
        <p:nvPicPr>
          <p:cNvPr id="80" name="shutterstock_135046904-[Converted]_65.png"/>
          <p:cNvPicPr>
            <a:picLocks noChangeAspect="1"/>
          </p:cNvPicPr>
          <p:nvPr userDrawn="1"/>
        </p:nvPicPr>
        <p:blipFill>
          <a:blip r:embed="rId29">
            <a:extLst/>
          </a:blip>
          <a:stretch>
            <a:fillRect/>
          </a:stretch>
        </p:blipFill>
        <p:spPr>
          <a:xfrm>
            <a:off x="9481201" y="3445377"/>
            <a:ext cx="1879601" cy="1930400"/>
          </a:xfrm>
          <a:prstGeom prst="rect">
            <a:avLst/>
          </a:prstGeom>
          <a:ln w="12700">
            <a:miter lim="400000"/>
          </a:ln>
        </p:spPr>
      </p:pic>
      <p:pic>
        <p:nvPicPr>
          <p:cNvPr id="81" name="shutterstock_135046904-[Converted]_66.png"/>
          <p:cNvPicPr>
            <a:picLocks noChangeAspect="1"/>
          </p:cNvPicPr>
          <p:nvPr userDrawn="1"/>
        </p:nvPicPr>
        <p:blipFill>
          <a:blip r:embed="rId30">
            <a:extLst/>
          </a:blip>
          <a:stretch>
            <a:fillRect/>
          </a:stretch>
        </p:blipFill>
        <p:spPr>
          <a:xfrm>
            <a:off x="21641460" y="1175754"/>
            <a:ext cx="2387601" cy="1879601"/>
          </a:xfrm>
          <a:prstGeom prst="rect">
            <a:avLst/>
          </a:prstGeom>
          <a:ln w="12700">
            <a:miter lim="400000"/>
          </a:ln>
        </p:spPr>
      </p:pic>
      <p:pic>
        <p:nvPicPr>
          <p:cNvPr id="82" name="shutterstock_135046904-[Converted]_68.png"/>
          <p:cNvPicPr>
            <a:picLocks noChangeAspect="1"/>
          </p:cNvPicPr>
          <p:nvPr userDrawn="1"/>
        </p:nvPicPr>
        <p:blipFill>
          <a:blip r:embed="rId31">
            <a:extLst/>
          </a:blip>
          <a:stretch>
            <a:fillRect/>
          </a:stretch>
        </p:blipFill>
        <p:spPr>
          <a:xfrm>
            <a:off x="11576161" y="3521577"/>
            <a:ext cx="1778001" cy="1778001"/>
          </a:xfrm>
          <a:prstGeom prst="rect">
            <a:avLst/>
          </a:prstGeom>
          <a:ln w="12700">
            <a:miter lim="400000"/>
          </a:ln>
        </p:spPr>
      </p:pic>
      <p:pic>
        <p:nvPicPr>
          <p:cNvPr id="83" name="shutterstock_135046904-[Converted]_70.png"/>
          <p:cNvPicPr>
            <a:picLocks noChangeAspect="1"/>
          </p:cNvPicPr>
          <p:nvPr userDrawn="1"/>
        </p:nvPicPr>
        <p:blipFill>
          <a:blip r:embed="rId32">
            <a:extLst/>
          </a:blip>
          <a:stretch>
            <a:fillRect/>
          </a:stretch>
        </p:blipFill>
        <p:spPr>
          <a:xfrm>
            <a:off x="7562961" y="7355442"/>
            <a:ext cx="2032001" cy="2463801"/>
          </a:xfrm>
          <a:prstGeom prst="rect">
            <a:avLst/>
          </a:prstGeom>
          <a:ln w="12700">
            <a:miter lim="400000"/>
          </a:ln>
        </p:spPr>
      </p:pic>
      <p:pic>
        <p:nvPicPr>
          <p:cNvPr id="84" name="shutterstock_135046904-[Converted]_72.png"/>
          <p:cNvPicPr>
            <a:picLocks noChangeAspect="1"/>
          </p:cNvPicPr>
          <p:nvPr userDrawn="1"/>
        </p:nvPicPr>
        <p:blipFill>
          <a:blip r:embed="rId33">
            <a:extLst/>
          </a:blip>
          <a:stretch>
            <a:fillRect/>
          </a:stretch>
        </p:blipFill>
        <p:spPr>
          <a:xfrm>
            <a:off x="15675863" y="3051676"/>
            <a:ext cx="1866901" cy="2273301"/>
          </a:xfrm>
          <a:prstGeom prst="rect">
            <a:avLst/>
          </a:prstGeom>
          <a:ln w="12700">
            <a:miter lim="400000"/>
          </a:ln>
        </p:spPr>
      </p:pic>
      <p:pic>
        <p:nvPicPr>
          <p:cNvPr id="85" name="shutterstock_135046904-[Converted]_82.png"/>
          <p:cNvPicPr>
            <a:picLocks noChangeAspect="1"/>
          </p:cNvPicPr>
          <p:nvPr userDrawn="1"/>
        </p:nvPicPr>
        <p:blipFill>
          <a:blip r:embed="rId34">
            <a:extLst/>
          </a:blip>
          <a:stretch>
            <a:fillRect/>
          </a:stretch>
        </p:blipFill>
        <p:spPr>
          <a:xfrm>
            <a:off x="11626961" y="5527331"/>
            <a:ext cx="1727201" cy="2133601"/>
          </a:xfrm>
          <a:prstGeom prst="rect">
            <a:avLst/>
          </a:prstGeom>
          <a:ln w="12700">
            <a:miter lim="400000"/>
          </a:ln>
        </p:spPr>
      </p:pic>
      <p:pic>
        <p:nvPicPr>
          <p:cNvPr id="86" name="shutterstock_135046904-[Converted]_85.png"/>
          <p:cNvPicPr>
            <a:picLocks noChangeAspect="1"/>
          </p:cNvPicPr>
          <p:nvPr userDrawn="1"/>
        </p:nvPicPr>
        <p:blipFill>
          <a:blip r:embed="rId35">
            <a:extLst/>
          </a:blip>
          <a:stretch>
            <a:fillRect/>
          </a:stretch>
        </p:blipFill>
        <p:spPr>
          <a:xfrm>
            <a:off x="13366796" y="5425731"/>
            <a:ext cx="2133601" cy="2336801"/>
          </a:xfrm>
          <a:prstGeom prst="rect">
            <a:avLst/>
          </a:prstGeom>
          <a:ln w="12700">
            <a:miter lim="400000"/>
          </a:ln>
        </p:spPr>
      </p:pic>
      <p:pic>
        <p:nvPicPr>
          <p:cNvPr id="87" name="shutterstock_135046904-[Converted]_88.png"/>
          <p:cNvPicPr>
            <a:picLocks noChangeAspect="1"/>
          </p:cNvPicPr>
          <p:nvPr userDrawn="1"/>
        </p:nvPicPr>
        <p:blipFill>
          <a:blip r:embed="rId36">
            <a:extLst/>
          </a:blip>
          <a:stretch>
            <a:fillRect/>
          </a:stretch>
        </p:blipFill>
        <p:spPr>
          <a:xfrm>
            <a:off x="17506390" y="5508281"/>
            <a:ext cx="2032001" cy="2171701"/>
          </a:xfrm>
          <a:prstGeom prst="rect">
            <a:avLst/>
          </a:prstGeom>
          <a:ln w="12700">
            <a:miter lim="400000"/>
          </a:ln>
        </p:spPr>
      </p:pic>
      <p:pic>
        <p:nvPicPr>
          <p:cNvPr id="88" name="shutterstock_135046904-[Converted]_90.png"/>
          <p:cNvPicPr>
            <a:picLocks noChangeAspect="1"/>
          </p:cNvPicPr>
          <p:nvPr userDrawn="1"/>
        </p:nvPicPr>
        <p:blipFill>
          <a:blip r:embed="rId37">
            <a:extLst/>
          </a:blip>
          <a:stretch>
            <a:fillRect/>
          </a:stretch>
        </p:blipFill>
        <p:spPr>
          <a:xfrm>
            <a:off x="15203670" y="5571781"/>
            <a:ext cx="2286001" cy="2044701"/>
          </a:xfrm>
          <a:prstGeom prst="rect">
            <a:avLst/>
          </a:prstGeom>
          <a:ln w="12700">
            <a:miter lim="400000"/>
          </a:ln>
        </p:spPr>
      </p:pic>
      <p:pic>
        <p:nvPicPr>
          <p:cNvPr id="89" name="shutterstock_135046904-[Converted]_92.png"/>
          <p:cNvPicPr>
            <a:picLocks noChangeAspect="1"/>
          </p:cNvPicPr>
          <p:nvPr userDrawn="1"/>
        </p:nvPicPr>
        <p:blipFill>
          <a:blip r:embed="rId38">
            <a:extLst/>
          </a:blip>
          <a:stretch>
            <a:fillRect/>
          </a:stretch>
        </p:blipFill>
        <p:spPr>
          <a:xfrm>
            <a:off x="19437703" y="5654331"/>
            <a:ext cx="1778001" cy="1879601"/>
          </a:xfrm>
          <a:prstGeom prst="rect">
            <a:avLst/>
          </a:prstGeom>
          <a:ln w="12700">
            <a:miter lim="400000"/>
          </a:ln>
        </p:spPr>
      </p:pic>
      <p:pic>
        <p:nvPicPr>
          <p:cNvPr id="90" name="shutterstock_135046904-[Converted]_94.png"/>
          <p:cNvPicPr>
            <a:picLocks noChangeAspect="1"/>
          </p:cNvPicPr>
          <p:nvPr userDrawn="1"/>
        </p:nvPicPr>
        <p:blipFill>
          <a:blip r:embed="rId39">
            <a:extLst/>
          </a:blip>
          <a:stretch>
            <a:fillRect/>
          </a:stretch>
        </p:blipFill>
        <p:spPr>
          <a:xfrm>
            <a:off x="5416419" y="8136771"/>
            <a:ext cx="1981201" cy="1955801"/>
          </a:xfrm>
          <a:prstGeom prst="rect">
            <a:avLst/>
          </a:prstGeom>
          <a:ln w="12700">
            <a:miter lim="400000"/>
          </a:ln>
        </p:spPr>
      </p:pic>
      <p:pic>
        <p:nvPicPr>
          <p:cNvPr id="91" name="shutterstock_135046904-[Converted]_96.png"/>
          <p:cNvPicPr>
            <a:picLocks noChangeAspect="1"/>
          </p:cNvPicPr>
          <p:nvPr userDrawn="1"/>
        </p:nvPicPr>
        <p:blipFill>
          <a:blip r:embed="rId40">
            <a:extLst/>
          </a:blip>
          <a:stretch>
            <a:fillRect/>
          </a:stretch>
        </p:blipFill>
        <p:spPr>
          <a:xfrm>
            <a:off x="21920860" y="5861050"/>
            <a:ext cx="1828801" cy="1993900"/>
          </a:xfrm>
          <a:prstGeom prst="rect">
            <a:avLst/>
          </a:prstGeom>
          <a:ln w="12700">
            <a:miter lim="400000"/>
          </a:ln>
        </p:spPr>
      </p:pic>
      <p:pic>
        <p:nvPicPr>
          <p:cNvPr id="92" name="shutterstock_135046904-[Converted]_99.png"/>
          <p:cNvPicPr>
            <a:picLocks noChangeAspect="1"/>
          </p:cNvPicPr>
          <p:nvPr userDrawn="1"/>
        </p:nvPicPr>
        <p:blipFill>
          <a:blip r:embed="rId41">
            <a:extLst/>
          </a:blip>
          <a:stretch>
            <a:fillRect/>
          </a:stretch>
        </p:blipFill>
        <p:spPr>
          <a:xfrm>
            <a:off x="19386903" y="3477127"/>
            <a:ext cx="1879601" cy="1866901"/>
          </a:xfrm>
          <a:prstGeom prst="rect">
            <a:avLst/>
          </a:prstGeom>
          <a:ln w="12700">
            <a:miter lim="400000"/>
          </a:ln>
        </p:spPr>
      </p:pic>
      <p:pic>
        <p:nvPicPr>
          <p:cNvPr id="93" name="shutterstock_135046904-[Converted]_105.png"/>
          <p:cNvPicPr>
            <a:picLocks noChangeAspect="1"/>
          </p:cNvPicPr>
          <p:nvPr userDrawn="1"/>
        </p:nvPicPr>
        <p:blipFill>
          <a:blip r:embed="rId42">
            <a:extLst/>
          </a:blip>
          <a:stretch>
            <a:fillRect/>
          </a:stretch>
        </p:blipFill>
        <p:spPr>
          <a:xfrm>
            <a:off x="2796910" y="9584571"/>
            <a:ext cx="2336801" cy="2425701"/>
          </a:xfrm>
          <a:prstGeom prst="rect">
            <a:avLst/>
          </a:prstGeom>
          <a:ln w="12700">
            <a:miter lim="400000"/>
          </a:ln>
        </p:spPr>
      </p:pic>
      <p:pic>
        <p:nvPicPr>
          <p:cNvPr id="94" name="shutterstock_135046904-[Converted]_116.png"/>
          <p:cNvPicPr>
            <a:picLocks noChangeAspect="1"/>
          </p:cNvPicPr>
          <p:nvPr userDrawn="1"/>
        </p:nvPicPr>
        <p:blipFill>
          <a:blip r:embed="rId43">
            <a:extLst/>
          </a:blip>
          <a:stretch>
            <a:fillRect/>
          </a:stretch>
        </p:blipFill>
        <p:spPr>
          <a:xfrm>
            <a:off x="1463399" y="9590567"/>
            <a:ext cx="2082801" cy="1955801"/>
          </a:xfrm>
          <a:prstGeom prst="rect">
            <a:avLst/>
          </a:prstGeom>
          <a:ln w="12700">
            <a:miter lim="400000"/>
          </a:ln>
        </p:spPr>
      </p:pic>
      <p:pic>
        <p:nvPicPr>
          <p:cNvPr id="95" name="shutterstock_135046904-[Converted]_118.png"/>
          <p:cNvPicPr>
            <a:picLocks noChangeAspect="1"/>
          </p:cNvPicPr>
          <p:nvPr userDrawn="1"/>
        </p:nvPicPr>
        <p:blipFill>
          <a:blip r:embed="rId44">
            <a:extLst/>
          </a:blip>
          <a:stretch>
            <a:fillRect/>
          </a:stretch>
        </p:blipFill>
        <p:spPr>
          <a:xfrm>
            <a:off x="17279785" y="3439027"/>
            <a:ext cx="1866901" cy="1943101"/>
          </a:xfrm>
          <a:prstGeom prst="rect">
            <a:avLst/>
          </a:prstGeom>
          <a:ln w="12700">
            <a:miter lim="400000"/>
          </a:ln>
        </p:spPr>
      </p:pic>
      <p:pic>
        <p:nvPicPr>
          <p:cNvPr id="96" name="shutterstock_135046904-[Converted]_119.png"/>
          <p:cNvPicPr>
            <a:picLocks noChangeAspect="1"/>
          </p:cNvPicPr>
          <p:nvPr userDrawn="1"/>
        </p:nvPicPr>
        <p:blipFill>
          <a:blip r:embed="rId45">
            <a:extLst/>
          </a:blip>
          <a:stretch>
            <a:fillRect/>
          </a:stretch>
        </p:blipFill>
        <p:spPr>
          <a:xfrm>
            <a:off x="3269876" y="7769889"/>
            <a:ext cx="1981201" cy="2019301"/>
          </a:xfrm>
          <a:prstGeom prst="rect">
            <a:avLst/>
          </a:prstGeom>
          <a:ln w="12700">
            <a:miter lim="400000"/>
          </a:ln>
        </p:spPr>
      </p:pic>
      <p:pic>
        <p:nvPicPr>
          <p:cNvPr id="97" name="shutterstock_135046904-[Converted]_123.png"/>
          <p:cNvPicPr>
            <a:picLocks noChangeAspect="1"/>
          </p:cNvPicPr>
          <p:nvPr userDrawn="1"/>
        </p:nvPicPr>
        <p:blipFill>
          <a:blip r:embed="rId46">
            <a:extLst/>
          </a:blip>
          <a:stretch>
            <a:fillRect/>
          </a:stretch>
        </p:blipFill>
        <p:spPr>
          <a:xfrm>
            <a:off x="1530219" y="7941339"/>
            <a:ext cx="1727201" cy="1778001"/>
          </a:xfrm>
          <a:prstGeom prst="rect">
            <a:avLst/>
          </a:prstGeom>
          <a:ln w="12700">
            <a:miter lim="400000"/>
          </a:ln>
        </p:spPr>
      </p:pic>
      <p:pic>
        <p:nvPicPr>
          <p:cNvPr id="98" name="shutterstock_135046904-[Converted]_124.png"/>
          <p:cNvPicPr>
            <a:picLocks noChangeAspect="1"/>
          </p:cNvPicPr>
          <p:nvPr userDrawn="1"/>
        </p:nvPicPr>
        <p:blipFill>
          <a:blip r:embed="rId47">
            <a:extLst/>
          </a:blip>
          <a:stretch>
            <a:fillRect/>
          </a:stretch>
        </p:blipFill>
        <p:spPr>
          <a:xfrm>
            <a:off x="13256552" y="3527927"/>
            <a:ext cx="1930401" cy="1765301"/>
          </a:xfrm>
          <a:prstGeom prst="rect">
            <a:avLst/>
          </a:prstGeom>
          <a:ln w="12700">
            <a:miter lim="400000"/>
          </a:ln>
        </p:spPr>
      </p:pic>
      <p:pic>
        <p:nvPicPr>
          <p:cNvPr id="99" name="shutterstock_135046904-[Converted]_128.png"/>
          <p:cNvPicPr>
            <a:picLocks noChangeAspect="1"/>
          </p:cNvPicPr>
          <p:nvPr userDrawn="1"/>
        </p:nvPicPr>
        <p:blipFill>
          <a:blip r:embed="rId48">
            <a:extLst/>
          </a:blip>
          <a:stretch>
            <a:fillRect/>
          </a:stretch>
        </p:blipFill>
        <p:spPr>
          <a:xfrm>
            <a:off x="6737219" y="10150290"/>
            <a:ext cx="1879601" cy="1689101"/>
          </a:xfrm>
          <a:prstGeom prst="rect">
            <a:avLst/>
          </a:prstGeom>
          <a:ln w="12700">
            <a:miter lim="400000"/>
          </a:ln>
        </p:spPr>
      </p:pic>
      <p:pic>
        <p:nvPicPr>
          <p:cNvPr id="100" name="shutterstock_135046904-[Converted]_129.png"/>
          <p:cNvPicPr>
            <a:picLocks noChangeAspect="1"/>
          </p:cNvPicPr>
          <p:nvPr userDrawn="1"/>
        </p:nvPicPr>
        <p:blipFill>
          <a:blip r:embed="rId49">
            <a:extLst/>
          </a:blip>
          <a:stretch>
            <a:fillRect/>
          </a:stretch>
        </p:blipFill>
        <p:spPr>
          <a:xfrm>
            <a:off x="5060819" y="10223455"/>
            <a:ext cx="1930401" cy="1676401"/>
          </a:xfrm>
          <a:prstGeom prst="rect">
            <a:avLst/>
          </a:prstGeom>
          <a:ln w="12700">
            <a:miter lim="400000"/>
          </a:ln>
        </p:spPr>
      </p:pic>
      <p:pic>
        <p:nvPicPr>
          <p:cNvPr id="101" name="shutterstock_135046904-[Converted]_146.png"/>
          <p:cNvPicPr>
            <a:picLocks noChangeAspect="1"/>
          </p:cNvPicPr>
          <p:nvPr userDrawn="1"/>
        </p:nvPicPr>
        <p:blipFill>
          <a:blip r:embed="rId50">
            <a:extLst/>
          </a:blip>
          <a:stretch>
            <a:fillRect/>
          </a:stretch>
        </p:blipFill>
        <p:spPr>
          <a:xfrm>
            <a:off x="15593314" y="9860899"/>
            <a:ext cx="2032001" cy="1968501"/>
          </a:xfrm>
          <a:prstGeom prst="rect">
            <a:avLst/>
          </a:prstGeom>
          <a:ln w="12700">
            <a:miter lim="400000"/>
          </a:ln>
        </p:spPr>
      </p:pic>
      <p:pic>
        <p:nvPicPr>
          <p:cNvPr id="102" name="shutterstock_135046904-[Converted]_148.png"/>
          <p:cNvPicPr>
            <a:picLocks noChangeAspect="1"/>
          </p:cNvPicPr>
          <p:nvPr userDrawn="1"/>
        </p:nvPicPr>
        <p:blipFill>
          <a:blip r:embed="rId51">
            <a:extLst/>
          </a:blip>
          <a:stretch>
            <a:fillRect/>
          </a:stretch>
        </p:blipFill>
        <p:spPr>
          <a:xfrm>
            <a:off x="8794619" y="10007555"/>
            <a:ext cx="2082801" cy="1892301"/>
          </a:xfrm>
          <a:prstGeom prst="rect">
            <a:avLst/>
          </a:prstGeom>
          <a:ln w="12700">
            <a:miter lim="400000"/>
          </a:ln>
        </p:spPr>
      </p:pic>
      <p:pic>
        <p:nvPicPr>
          <p:cNvPr id="103" name="shutterstock_135046904-[Converted]_152.png"/>
          <p:cNvPicPr>
            <a:picLocks noChangeAspect="1"/>
          </p:cNvPicPr>
          <p:nvPr userDrawn="1"/>
        </p:nvPicPr>
        <p:blipFill>
          <a:blip r:embed="rId52">
            <a:extLst/>
          </a:blip>
          <a:stretch>
            <a:fillRect/>
          </a:stretch>
        </p:blipFill>
        <p:spPr>
          <a:xfrm>
            <a:off x="11055219" y="10006321"/>
            <a:ext cx="2032001" cy="2159001"/>
          </a:xfrm>
          <a:prstGeom prst="rect">
            <a:avLst/>
          </a:prstGeom>
          <a:ln w="12700">
            <a:miter lim="400000"/>
          </a:ln>
        </p:spPr>
      </p:pic>
      <p:pic>
        <p:nvPicPr>
          <p:cNvPr id="104" name="shutterstock_135046904-[Converted]_255.png"/>
          <p:cNvPicPr>
            <a:picLocks noChangeAspect="1"/>
          </p:cNvPicPr>
          <p:nvPr userDrawn="1"/>
        </p:nvPicPr>
        <p:blipFill>
          <a:blip r:embed="rId53">
            <a:extLst/>
          </a:blip>
          <a:stretch>
            <a:fillRect/>
          </a:stretch>
        </p:blipFill>
        <p:spPr>
          <a:xfrm>
            <a:off x="12977152" y="10147255"/>
            <a:ext cx="2489201" cy="1612901"/>
          </a:xfrm>
          <a:prstGeom prst="rect">
            <a:avLst/>
          </a:prstGeom>
          <a:ln w="12700">
            <a:miter lim="400000"/>
          </a:ln>
        </p:spPr>
      </p:pic>
      <p:sp>
        <p:nvSpPr>
          <p:cNvPr id="105" name="TextBox 104"/>
          <p:cNvSpPr txBox="1"/>
          <p:nvPr userDrawn="1"/>
        </p:nvSpPr>
        <p:spPr>
          <a:xfrm>
            <a:off x="3928927" y="245991"/>
            <a:ext cx="17439196" cy="47192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en-US" sz="2400" b="0" i="0" u="none" strike="noStrike" cap="none" spc="0" normalizeH="0" baseline="0" dirty="0">
                <a:ln>
                  <a:noFill/>
                </a:ln>
                <a:solidFill>
                  <a:srgbClr val="000000"/>
                </a:solidFill>
                <a:effectLst/>
                <a:uFillTx/>
                <a:latin typeface="+mn-lt"/>
                <a:ea typeface="+mn-ea"/>
                <a:cs typeface="+mn-cs"/>
                <a:sym typeface="Helvetica Light"/>
              </a:rPr>
              <a:t>Select and copy preferred icon. Paste the copied icon to preferred slide</a:t>
            </a:r>
            <a:endParaRPr kumimoji="0" lang="ka-GE" sz="2400" b="0" i="0" u="none" strike="noStrike" cap="none" spc="0" normalizeH="0" baseline="0" dirty="0">
              <a:ln>
                <a:noFill/>
              </a:ln>
              <a:solidFill>
                <a:srgbClr val="000000"/>
              </a:solidFill>
              <a:effectLst/>
              <a:uFillTx/>
              <a:latin typeface="+mn-lt"/>
              <a:ea typeface="+mn-ea"/>
              <a:cs typeface="+mn-cs"/>
              <a:sym typeface="Helvetica Light"/>
            </a:endParaRPr>
          </a:p>
        </p:txBody>
      </p:sp>
    </p:spTree>
    <p:extLst>
      <p:ext uri="{BB962C8B-B14F-4D97-AF65-F5344CB8AC3E}">
        <p14:creationId xmlns:p14="http://schemas.microsoft.com/office/powerpoint/2010/main" val="2027347216"/>
      </p:ext>
    </p:extLst>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ICONS 2">
    <p:spTree>
      <p:nvGrpSpPr>
        <p:cNvPr id="1" name=""/>
        <p:cNvGrpSpPr/>
        <p:nvPr/>
      </p:nvGrpSpPr>
      <p:grpSpPr>
        <a:xfrm>
          <a:off x="0" y="0"/>
          <a:ext cx="0" cy="0"/>
          <a:chOff x="0" y="0"/>
          <a:chExt cx="0" cy="0"/>
        </a:xfrm>
      </p:grpSpPr>
      <p:sp>
        <p:nvSpPr>
          <p:cNvPr id="4" name="TextBox 3"/>
          <p:cNvSpPr txBox="1"/>
          <p:nvPr userDrawn="1"/>
        </p:nvSpPr>
        <p:spPr>
          <a:xfrm>
            <a:off x="3928927" y="245991"/>
            <a:ext cx="17439196" cy="47192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en-US" sz="2400" b="0" i="0" u="none" strike="noStrike" cap="none" spc="0" normalizeH="0" baseline="0" dirty="0">
                <a:ln>
                  <a:noFill/>
                </a:ln>
                <a:solidFill>
                  <a:srgbClr val="000000"/>
                </a:solidFill>
                <a:effectLst/>
                <a:uFillTx/>
                <a:latin typeface="+mn-lt"/>
                <a:ea typeface="+mn-ea"/>
                <a:cs typeface="+mn-cs"/>
                <a:sym typeface="Helvetica Light"/>
              </a:rPr>
              <a:t>Select and copy preferred icon. Paste the copied icon to preferred slide</a:t>
            </a:r>
            <a:endParaRPr kumimoji="0" lang="ka-GE" sz="2400" b="0" i="0" u="none" strike="noStrike" cap="none" spc="0" normalizeH="0" baseline="0" dirty="0">
              <a:ln>
                <a:noFill/>
              </a:ln>
              <a:solidFill>
                <a:srgbClr val="000000"/>
              </a:solidFill>
              <a:effectLst/>
              <a:uFillTx/>
              <a:latin typeface="+mn-lt"/>
              <a:ea typeface="+mn-ea"/>
              <a:cs typeface="+mn-cs"/>
              <a:sym typeface="Helvetica Light"/>
            </a:endParaRPr>
          </a:p>
        </p:txBody>
      </p:sp>
      <p:pic>
        <p:nvPicPr>
          <p:cNvPr id="5" name="shutterstock_135046904-[Converted]_105.png"/>
          <p:cNvPicPr>
            <a:picLocks noChangeAspect="1"/>
          </p:cNvPicPr>
          <p:nvPr userDrawn="1"/>
        </p:nvPicPr>
        <p:blipFill>
          <a:blip r:embed="rId2">
            <a:extLst/>
          </a:blip>
          <a:stretch>
            <a:fillRect/>
          </a:stretch>
        </p:blipFill>
        <p:spPr>
          <a:xfrm>
            <a:off x="2175508" y="803811"/>
            <a:ext cx="2336801" cy="2425701"/>
          </a:xfrm>
          <a:prstGeom prst="rect">
            <a:avLst/>
          </a:prstGeom>
          <a:ln w="12700">
            <a:miter lim="400000"/>
          </a:ln>
        </p:spPr>
      </p:pic>
      <p:pic>
        <p:nvPicPr>
          <p:cNvPr id="6" name="shutterstock_135046904-[Converted]_116.png"/>
          <p:cNvPicPr>
            <a:picLocks noChangeAspect="1"/>
          </p:cNvPicPr>
          <p:nvPr userDrawn="1"/>
        </p:nvPicPr>
        <p:blipFill>
          <a:blip r:embed="rId3">
            <a:extLst/>
          </a:blip>
          <a:stretch>
            <a:fillRect/>
          </a:stretch>
        </p:blipFill>
        <p:spPr>
          <a:xfrm>
            <a:off x="841998" y="809806"/>
            <a:ext cx="2082801" cy="1955801"/>
          </a:xfrm>
          <a:prstGeom prst="rect">
            <a:avLst/>
          </a:prstGeom>
          <a:ln w="12700">
            <a:miter lim="400000"/>
          </a:ln>
        </p:spPr>
      </p:pic>
      <p:pic>
        <p:nvPicPr>
          <p:cNvPr id="7" name="shutterstock_135046904-[Converted]_126.png"/>
          <p:cNvPicPr>
            <a:picLocks noChangeAspect="1"/>
          </p:cNvPicPr>
          <p:nvPr userDrawn="1"/>
        </p:nvPicPr>
        <p:blipFill>
          <a:blip r:embed="rId4">
            <a:extLst/>
          </a:blip>
          <a:stretch>
            <a:fillRect/>
          </a:stretch>
        </p:blipFill>
        <p:spPr>
          <a:xfrm>
            <a:off x="765798" y="3568523"/>
            <a:ext cx="2235201" cy="1701801"/>
          </a:xfrm>
          <a:prstGeom prst="rect">
            <a:avLst/>
          </a:prstGeom>
          <a:ln w="12700">
            <a:miter lim="400000"/>
          </a:ln>
        </p:spPr>
      </p:pic>
      <p:pic>
        <p:nvPicPr>
          <p:cNvPr id="8" name="shutterstock_135046904-[Converted]_128.png"/>
          <p:cNvPicPr>
            <a:picLocks noChangeAspect="1"/>
          </p:cNvPicPr>
          <p:nvPr userDrawn="1"/>
        </p:nvPicPr>
        <p:blipFill>
          <a:blip r:embed="rId5">
            <a:extLst/>
          </a:blip>
          <a:stretch>
            <a:fillRect/>
          </a:stretch>
        </p:blipFill>
        <p:spPr>
          <a:xfrm>
            <a:off x="6115818" y="1369530"/>
            <a:ext cx="1879601" cy="1689101"/>
          </a:xfrm>
          <a:prstGeom prst="rect">
            <a:avLst/>
          </a:prstGeom>
          <a:ln w="12700">
            <a:miter lim="400000"/>
          </a:ln>
        </p:spPr>
      </p:pic>
      <p:pic>
        <p:nvPicPr>
          <p:cNvPr id="9" name="shutterstock_135046904-[Converted]_129.png"/>
          <p:cNvPicPr>
            <a:picLocks noChangeAspect="1"/>
          </p:cNvPicPr>
          <p:nvPr userDrawn="1"/>
        </p:nvPicPr>
        <p:blipFill>
          <a:blip r:embed="rId6">
            <a:extLst/>
          </a:blip>
          <a:stretch>
            <a:fillRect/>
          </a:stretch>
        </p:blipFill>
        <p:spPr>
          <a:xfrm>
            <a:off x="4439418" y="1442694"/>
            <a:ext cx="1930401" cy="1676401"/>
          </a:xfrm>
          <a:prstGeom prst="rect">
            <a:avLst/>
          </a:prstGeom>
          <a:ln w="12700">
            <a:miter lim="400000"/>
          </a:ln>
        </p:spPr>
      </p:pic>
      <p:pic>
        <p:nvPicPr>
          <p:cNvPr id="10" name="shutterstock_135046904-[Converted]_130.png"/>
          <p:cNvPicPr>
            <a:picLocks noChangeAspect="1"/>
          </p:cNvPicPr>
          <p:nvPr userDrawn="1"/>
        </p:nvPicPr>
        <p:blipFill>
          <a:blip r:embed="rId7">
            <a:extLst/>
          </a:blip>
          <a:stretch>
            <a:fillRect/>
          </a:stretch>
        </p:blipFill>
        <p:spPr>
          <a:xfrm>
            <a:off x="17130875" y="1479561"/>
            <a:ext cx="2082801" cy="1651001"/>
          </a:xfrm>
          <a:prstGeom prst="rect">
            <a:avLst/>
          </a:prstGeom>
          <a:ln w="12700">
            <a:miter lim="400000"/>
          </a:ln>
        </p:spPr>
      </p:pic>
      <p:pic>
        <p:nvPicPr>
          <p:cNvPr id="11" name="shutterstock_135046904-[Converted]_141.png"/>
          <p:cNvPicPr>
            <a:picLocks noChangeAspect="1"/>
          </p:cNvPicPr>
          <p:nvPr userDrawn="1"/>
        </p:nvPicPr>
        <p:blipFill>
          <a:blip r:embed="rId8">
            <a:extLst/>
          </a:blip>
          <a:stretch>
            <a:fillRect/>
          </a:stretch>
        </p:blipFill>
        <p:spPr>
          <a:xfrm>
            <a:off x="21234682" y="924461"/>
            <a:ext cx="1930401" cy="2184401"/>
          </a:xfrm>
          <a:prstGeom prst="rect">
            <a:avLst/>
          </a:prstGeom>
          <a:ln w="12700">
            <a:miter lim="400000"/>
          </a:ln>
        </p:spPr>
      </p:pic>
      <p:pic>
        <p:nvPicPr>
          <p:cNvPr id="12" name="shutterstock_135046904-[Converted]_143.png"/>
          <p:cNvPicPr>
            <a:picLocks noChangeAspect="1"/>
          </p:cNvPicPr>
          <p:nvPr userDrawn="1"/>
        </p:nvPicPr>
        <p:blipFill>
          <a:blip r:embed="rId9">
            <a:extLst/>
          </a:blip>
          <a:stretch>
            <a:fillRect/>
          </a:stretch>
        </p:blipFill>
        <p:spPr>
          <a:xfrm>
            <a:off x="19510009" y="940439"/>
            <a:ext cx="1676401" cy="2247901"/>
          </a:xfrm>
          <a:prstGeom prst="rect">
            <a:avLst/>
          </a:prstGeom>
          <a:ln w="12700">
            <a:miter lim="400000"/>
          </a:ln>
        </p:spPr>
      </p:pic>
      <p:pic>
        <p:nvPicPr>
          <p:cNvPr id="13" name="shutterstock_135046904-[Converted]_146.png"/>
          <p:cNvPicPr>
            <a:picLocks noChangeAspect="1"/>
          </p:cNvPicPr>
          <p:nvPr userDrawn="1"/>
        </p:nvPicPr>
        <p:blipFill>
          <a:blip r:embed="rId10">
            <a:extLst/>
          </a:blip>
          <a:stretch>
            <a:fillRect/>
          </a:stretch>
        </p:blipFill>
        <p:spPr>
          <a:xfrm>
            <a:off x="14971913" y="1080139"/>
            <a:ext cx="2032001" cy="1968501"/>
          </a:xfrm>
          <a:prstGeom prst="rect">
            <a:avLst/>
          </a:prstGeom>
          <a:ln w="12700">
            <a:miter lim="400000"/>
          </a:ln>
        </p:spPr>
      </p:pic>
      <p:pic>
        <p:nvPicPr>
          <p:cNvPr id="14" name="shutterstock_135046904-[Converted]_148.png"/>
          <p:cNvPicPr>
            <a:picLocks noChangeAspect="1"/>
          </p:cNvPicPr>
          <p:nvPr userDrawn="1"/>
        </p:nvPicPr>
        <p:blipFill>
          <a:blip r:embed="rId11">
            <a:extLst/>
          </a:blip>
          <a:stretch>
            <a:fillRect/>
          </a:stretch>
        </p:blipFill>
        <p:spPr>
          <a:xfrm>
            <a:off x="8173218" y="1226794"/>
            <a:ext cx="2082801" cy="1892301"/>
          </a:xfrm>
          <a:prstGeom prst="rect">
            <a:avLst/>
          </a:prstGeom>
          <a:ln w="12700">
            <a:miter lim="400000"/>
          </a:ln>
        </p:spPr>
      </p:pic>
      <p:pic>
        <p:nvPicPr>
          <p:cNvPr id="15" name="shutterstock_135046904-[Converted]_150.png"/>
          <p:cNvPicPr>
            <a:picLocks noChangeAspect="1"/>
          </p:cNvPicPr>
          <p:nvPr userDrawn="1"/>
        </p:nvPicPr>
        <p:blipFill>
          <a:blip r:embed="rId12">
            <a:extLst/>
          </a:blip>
          <a:stretch>
            <a:fillRect/>
          </a:stretch>
        </p:blipFill>
        <p:spPr>
          <a:xfrm>
            <a:off x="19479526" y="8095866"/>
            <a:ext cx="2082801" cy="1816101"/>
          </a:xfrm>
          <a:prstGeom prst="rect">
            <a:avLst/>
          </a:prstGeom>
          <a:ln w="12700">
            <a:miter lim="400000"/>
          </a:ln>
        </p:spPr>
      </p:pic>
      <p:pic>
        <p:nvPicPr>
          <p:cNvPr id="16" name="shutterstock_135046904-[Converted]_152.png"/>
          <p:cNvPicPr>
            <a:picLocks noChangeAspect="1"/>
          </p:cNvPicPr>
          <p:nvPr userDrawn="1"/>
        </p:nvPicPr>
        <p:blipFill>
          <a:blip r:embed="rId13">
            <a:extLst/>
          </a:blip>
          <a:stretch>
            <a:fillRect/>
          </a:stretch>
        </p:blipFill>
        <p:spPr>
          <a:xfrm>
            <a:off x="10433818" y="1225561"/>
            <a:ext cx="2032001" cy="2159001"/>
          </a:xfrm>
          <a:prstGeom prst="rect">
            <a:avLst/>
          </a:prstGeom>
          <a:ln w="12700">
            <a:miter lim="400000"/>
          </a:ln>
        </p:spPr>
      </p:pic>
      <p:pic>
        <p:nvPicPr>
          <p:cNvPr id="17" name="shutterstock_135046904-[Converted]_155.png"/>
          <p:cNvPicPr>
            <a:picLocks noChangeAspect="1"/>
          </p:cNvPicPr>
          <p:nvPr userDrawn="1"/>
        </p:nvPicPr>
        <p:blipFill>
          <a:blip r:embed="rId14">
            <a:extLst/>
          </a:blip>
          <a:stretch>
            <a:fillRect/>
          </a:stretch>
        </p:blipFill>
        <p:spPr>
          <a:xfrm>
            <a:off x="21564427" y="8172836"/>
            <a:ext cx="1778001" cy="1638301"/>
          </a:xfrm>
          <a:prstGeom prst="rect">
            <a:avLst/>
          </a:prstGeom>
          <a:ln w="12700">
            <a:miter lim="400000"/>
          </a:ln>
        </p:spPr>
      </p:pic>
      <p:pic>
        <p:nvPicPr>
          <p:cNvPr id="18" name="shutterstock_135046904-[Converted]_157.png"/>
          <p:cNvPicPr>
            <a:picLocks noChangeAspect="1"/>
          </p:cNvPicPr>
          <p:nvPr userDrawn="1"/>
        </p:nvPicPr>
        <p:blipFill>
          <a:blip r:embed="rId15">
            <a:extLst/>
          </a:blip>
          <a:stretch>
            <a:fillRect/>
          </a:stretch>
        </p:blipFill>
        <p:spPr>
          <a:xfrm>
            <a:off x="17004753" y="8315824"/>
            <a:ext cx="1930401" cy="1765301"/>
          </a:xfrm>
          <a:prstGeom prst="rect">
            <a:avLst/>
          </a:prstGeom>
          <a:ln w="12700">
            <a:miter lim="400000"/>
          </a:ln>
        </p:spPr>
      </p:pic>
      <p:pic>
        <p:nvPicPr>
          <p:cNvPr id="19" name="shutterstock_135046904-[Converted]_158.png"/>
          <p:cNvPicPr>
            <a:picLocks noChangeAspect="1"/>
          </p:cNvPicPr>
          <p:nvPr userDrawn="1"/>
        </p:nvPicPr>
        <p:blipFill>
          <a:blip r:embed="rId16">
            <a:extLst/>
          </a:blip>
          <a:stretch>
            <a:fillRect/>
          </a:stretch>
        </p:blipFill>
        <p:spPr>
          <a:xfrm>
            <a:off x="5119361" y="10333036"/>
            <a:ext cx="1968501" cy="1816101"/>
          </a:xfrm>
          <a:prstGeom prst="rect">
            <a:avLst/>
          </a:prstGeom>
          <a:ln w="12700">
            <a:miter lim="400000"/>
          </a:ln>
        </p:spPr>
      </p:pic>
      <p:pic>
        <p:nvPicPr>
          <p:cNvPr id="20" name="shutterstock_135046904-[Converted]_162.png"/>
          <p:cNvPicPr>
            <a:picLocks noChangeAspect="1"/>
          </p:cNvPicPr>
          <p:nvPr userDrawn="1"/>
        </p:nvPicPr>
        <p:blipFill>
          <a:blip r:embed="rId17">
            <a:extLst/>
          </a:blip>
          <a:stretch>
            <a:fillRect/>
          </a:stretch>
        </p:blipFill>
        <p:spPr>
          <a:xfrm>
            <a:off x="10155312" y="8605263"/>
            <a:ext cx="1981201" cy="1816101"/>
          </a:xfrm>
          <a:prstGeom prst="rect">
            <a:avLst/>
          </a:prstGeom>
          <a:ln w="12700">
            <a:miter lim="400000"/>
          </a:ln>
        </p:spPr>
      </p:pic>
      <p:pic>
        <p:nvPicPr>
          <p:cNvPr id="21" name="shutterstock_135046904-[Converted]_176.png"/>
          <p:cNvPicPr>
            <a:picLocks noChangeAspect="1"/>
          </p:cNvPicPr>
          <p:nvPr userDrawn="1"/>
        </p:nvPicPr>
        <p:blipFill>
          <a:blip r:embed="rId18">
            <a:extLst/>
          </a:blip>
          <a:stretch>
            <a:fillRect/>
          </a:stretch>
        </p:blipFill>
        <p:spPr>
          <a:xfrm>
            <a:off x="3150674" y="9939336"/>
            <a:ext cx="1981201" cy="2209801"/>
          </a:xfrm>
          <a:prstGeom prst="rect">
            <a:avLst/>
          </a:prstGeom>
          <a:ln w="12700">
            <a:miter lim="400000"/>
          </a:ln>
        </p:spPr>
      </p:pic>
      <p:pic>
        <p:nvPicPr>
          <p:cNvPr id="22" name="shutterstock_135046904-[Converted]_180.png"/>
          <p:cNvPicPr>
            <a:picLocks noChangeAspect="1"/>
          </p:cNvPicPr>
          <p:nvPr userDrawn="1"/>
        </p:nvPicPr>
        <p:blipFill>
          <a:blip r:embed="rId19">
            <a:extLst/>
          </a:blip>
          <a:stretch>
            <a:fillRect/>
          </a:stretch>
        </p:blipFill>
        <p:spPr>
          <a:xfrm>
            <a:off x="8516556" y="8173463"/>
            <a:ext cx="1574801" cy="2247901"/>
          </a:xfrm>
          <a:prstGeom prst="rect">
            <a:avLst/>
          </a:prstGeom>
          <a:ln w="12700">
            <a:miter lim="400000"/>
          </a:ln>
        </p:spPr>
      </p:pic>
      <p:pic>
        <p:nvPicPr>
          <p:cNvPr id="23" name="shutterstock_135046904-[Converted]_182.png"/>
          <p:cNvPicPr>
            <a:picLocks noChangeAspect="1"/>
          </p:cNvPicPr>
          <p:nvPr userDrawn="1"/>
        </p:nvPicPr>
        <p:blipFill>
          <a:blip r:embed="rId20">
            <a:extLst/>
          </a:blip>
          <a:stretch>
            <a:fillRect/>
          </a:stretch>
        </p:blipFill>
        <p:spPr>
          <a:xfrm>
            <a:off x="1257926" y="10002836"/>
            <a:ext cx="1625601" cy="2082801"/>
          </a:xfrm>
          <a:prstGeom prst="rect">
            <a:avLst/>
          </a:prstGeom>
          <a:ln w="12700">
            <a:miter lim="400000"/>
          </a:ln>
        </p:spPr>
      </p:pic>
      <p:pic>
        <p:nvPicPr>
          <p:cNvPr id="24" name="shutterstock_135046904-[Converted]_183.png"/>
          <p:cNvPicPr>
            <a:picLocks noChangeAspect="1"/>
          </p:cNvPicPr>
          <p:nvPr userDrawn="1"/>
        </p:nvPicPr>
        <p:blipFill>
          <a:blip r:embed="rId21">
            <a:extLst/>
          </a:blip>
          <a:stretch>
            <a:fillRect/>
          </a:stretch>
        </p:blipFill>
        <p:spPr>
          <a:xfrm>
            <a:off x="3313584" y="8113934"/>
            <a:ext cx="2336801" cy="2070101"/>
          </a:xfrm>
          <a:prstGeom prst="rect">
            <a:avLst/>
          </a:prstGeom>
          <a:ln w="12700">
            <a:miter lim="400000"/>
          </a:ln>
        </p:spPr>
      </p:pic>
      <p:pic>
        <p:nvPicPr>
          <p:cNvPr id="25" name="shutterstock_135046904-[Converted]_185.png"/>
          <p:cNvPicPr>
            <a:picLocks noChangeAspect="1"/>
          </p:cNvPicPr>
          <p:nvPr userDrawn="1"/>
        </p:nvPicPr>
        <p:blipFill>
          <a:blip r:embed="rId22">
            <a:extLst/>
          </a:blip>
          <a:stretch>
            <a:fillRect/>
          </a:stretch>
        </p:blipFill>
        <p:spPr>
          <a:xfrm>
            <a:off x="14721605" y="8063134"/>
            <a:ext cx="1930401" cy="2171701"/>
          </a:xfrm>
          <a:prstGeom prst="rect">
            <a:avLst/>
          </a:prstGeom>
          <a:ln w="12700">
            <a:miter lim="400000"/>
          </a:ln>
        </p:spPr>
      </p:pic>
      <p:pic>
        <p:nvPicPr>
          <p:cNvPr id="26" name="shutterstock_135046904-[Converted]_186.png"/>
          <p:cNvPicPr>
            <a:picLocks noChangeAspect="1"/>
          </p:cNvPicPr>
          <p:nvPr userDrawn="1"/>
        </p:nvPicPr>
        <p:blipFill>
          <a:blip r:embed="rId23">
            <a:extLst/>
          </a:blip>
          <a:stretch>
            <a:fillRect/>
          </a:stretch>
        </p:blipFill>
        <p:spPr>
          <a:xfrm>
            <a:off x="6014218" y="8117109"/>
            <a:ext cx="2082801" cy="2120901"/>
          </a:xfrm>
          <a:prstGeom prst="rect">
            <a:avLst/>
          </a:prstGeom>
          <a:ln w="12700">
            <a:miter lim="400000"/>
          </a:ln>
        </p:spPr>
      </p:pic>
      <p:pic>
        <p:nvPicPr>
          <p:cNvPr id="27" name="shutterstock_135046904-[Converted]_188.png"/>
          <p:cNvPicPr>
            <a:picLocks noChangeAspect="1"/>
          </p:cNvPicPr>
          <p:nvPr userDrawn="1"/>
        </p:nvPicPr>
        <p:blipFill>
          <a:blip r:embed="rId24">
            <a:extLst/>
          </a:blip>
          <a:stretch>
            <a:fillRect/>
          </a:stretch>
        </p:blipFill>
        <p:spPr>
          <a:xfrm>
            <a:off x="12200469" y="8023724"/>
            <a:ext cx="2133601" cy="2057401"/>
          </a:xfrm>
          <a:prstGeom prst="rect">
            <a:avLst/>
          </a:prstGeom>
          <a:ln w="12700">
            <a:miter lim="400000"/>
          </a:ln>
        </p:spPr>
      </p:pic>
      <p:pic>
        <p:nvPicPr>
          <p:cNvPr id="28" name="shutterstock_135046904-[Converted]_189.png"/>
          <p:cNvPicPr>
            <a:picLocks noChangeAspect="1"/>
          </p:cNvPicPr>
          <p:nvPr userDrawn="1"/>
        </p:nvPicPr>
        <p:blipFill>
          <a:blip r:embed="rId25">
            <a:extLst/>
          </a:blip>
          <a:stretch>
            <a:fillRect/>
          </a:stretch>
        </p:blipFill>
        <p:spPr>
          <a:xfrm>
            <a:off x="1187826" y="8132417"/>
            <a:ext cx="1816101" cy="2044701"/>
          </a:xfrm>
          <a:prstGeom prst="rect">
            <a:avLst/>
          </a:prstGeom>
          <a:ln w="12700">
            <a:miter lim="400000"/>
          </a:ln>
        </p:spPr>
      </p:pic>
      <p:pic>
        <p:nvPicPr>
          <p:cNvPr id="29" name="shutterstock_135046904-[Converted]_191.png"/>
          <p:cNvPicPr>
            <a:picLocks noChangeAspect="1"/>
          </p:cNvPicPr>
          <p:nvPr userDrawn="1"/>
        </p:nvPicPr>
        <p:blipFill>
          <a:blip r:embed="rId26">
            <a:extLst/>
          </a:blip>
          <a:stretch>
            <a:fillRect/>
          </a:stretch>
        </p:blipFill>
        <p:spPr>
          <a:xfrm>
            <a:off x="21158482" y="5605084"/>
            <a:ext cx="2082801" cy="2019301"/>
          </a:xfrm>
          <a:prstGeom prst="rect">
            <a:avLst/>
          </a:prstGeom>
          <a:ln w="12700">
            <a:miter lim="400000"/>
          </a:ln>
        </p:spPr>
      </p:pic>
      <p:pic>
        <p:nvPicPr>
          <p:cNvPr id="30" name="shutterstock_135046904-[Converted]_192.png"/>
          <p:cNvPicPr>
            <a:picLocks noChangeAspect="1"/>
          </p:cNvPicPr>
          <p:nvPr userDrawn="1"/>
        </p:nvPicPr>
        <p:blipFill>
          <a:blip r:embed="rId27">
            <a:extLst/>
          </a:blip>
          <a:stretch>
            <a:fillRect/>
          </a:stretch>
        </p:blipFill>
        <p:spPr>
          <a:xfrm>
            <a:off x="19001833" y="5744784"/>
            <a:ext cx="2133601" cy="1879601"/>
          </a:xfrm>
          <a:prstGeom prst="rect">
            <a:avLst/>
          </a:prstGeom>
          <a:ln w="12700">
            <a:miter lim="400000"/>
          </a:ln>
        </p:spPr>
      </p:pic>
      <p:pic>
        <p:nvPicPr>
          <p:cNvPr id="31" name="shutterstock_135046904-[Converted]_206.png"/>
          <p:cNvPicPr>
            <a:picLocks noChangeAspect="1"/>
          </p:cNvPicPr>
          <p:nvPr userDrawn="1"/>
        </p:nvPicPr>
        <p:blipFill>
          <a:blip r:embed="rId28">
            <a:extLst/>
          </a:blip>
          <a:stretch>
            <a:fillRect/>
          </a:stretch>
        </p:blipFill>
        <p:spPr>
          <a:xfrm>
            <a:off x="17372203" y="5494059"/>
            <a:ext cx="1778001" cy="2247901"/>
          </a:xfrm>
          <a:prstGeom prst="rect">
            <a:avLst/>
          </a:prstGeom>
          <a:ln w="12700">
            <a:miter lim="400000"/>
          </a:ln>
        </p:spPr>
      </p:pic>
      <p:pic>
        <p:nvPicPr>
          <p:cNvPr id="32" name="shutterstock_135046904-[Converted]_210.png"/>
          <p:cNvPicPr>
            <a:picLocks noChangeAspect="1"/>
          </p:cNvPicPr>
          <p:nvPr userDrawn="1"/>
        </p:nvPicPr>
        <p:blipFill>
          <a:blip r:embed="rId29">
            <a:extLst/>
          </a:blip>
          <a:stretch>
            <a:fillRect/>
          </a:stretch>
        </p:blipFill>
        <p:spPr>
          <a:xfrm>
            <a:off x="12869457" y="5865801"/>
            <a:ext cx="2235201" cy="1905001"/>
          </a:xfrm>
          <a:prstGeom prst="rect">
            <a:avLst/>
          </a:prstGeom>
          <a:ln w="12700">
            <a:miter lim="400000"/>
          </a:ln>
        </p:spPr>
      </p:pic>
      <p:pic>
        <p:nvPicPr>
          <p:cNvPr id="33" name="shutterstock_135046904-[Converted]_212.png"/>
          <p:cNvPicPr>
            <a:picLocks noChangeAspect="1"/>
          </p:cNvPicPr>
          <p:nvPr userDrawn="1"/>
        </p:nvPicPr>
        <p:blipFill>
          <a:blip r:embed="rId30">
            <a:extLst/>
          </a:blip>
          <a:stretch>
            <a:fillRect/>
          </a:stretch>
        </p:blipFill>
        <p:spPr>
          <a:xfrm>
            <a:off x="15440983" y="5732084"/>
            <a:ext cx="2019301" cy="1803401"/>
          </a:xfrm>
          <a:prstGeom prst="rect">
            <a:avLst/>
          </a:prstGeom>
          <a:ln w="12700">
            <a:miter lim="400000"/>
          </a:ln>
        </p:spPr>
      </p:pic>
      <p:pic>
        <p:nvPicPr>
          <p:cNvPr id="34" name="shutterstock_135046904-[Converted]_214.png"/>
          <p:cNvPicPr>
            <a:picLocks noChangeAspect="1"/>
          </p:cNvPicPr>
          <p:nvPr userDrawn="1"/>
        </p:nvPicPr>
        <p:blipFill>
          <a:blip r:embed="rId31">
            <a:extLst/>
          </a:blip>
          <a:stretch>
            <a:fillRect/>
          </a:stretch>
        </p:blipFill>
        <p:spPr>
          <a:xfrm>
            <a:off x="7576756" y="5996843"/>
            <a:ext cx="1930401" cy="1790701"/>
          </a:xfrm>
          <a:prstGeom prst="rect">
            <a:avLst/>
          </a:prstGeom>
          <a:ln w="12700">
            <a:miter lim="400000"/>
          </a:ln>
        </p:spPr>
      </p:pic>
      <p:pic>
        <p:nvPicPr>
          <p:cNvPr id="35" name="shutterstock_135046904-[Converted]_216.png"/>
          <p:cNvPicPr>
            <a:picLocks noChangeAspect="1"/>
          </p:cNvPicPr>
          <p:nvPr userDrawn="1"/>
        </p:nvPicPr>
        <p:blipFill>
          <a:blip r:embed="rId32">
            <a:extLst/>
          </a:blip>
          <a:stretch>
            <a:fillRect/>
          </a:stretch>
        </p:blipFill>
        <p:spPr>
          <a:xfrm>
            <a:off x="9378439" y="5995251"/>
            <a:ext cx="1676401" cy="2032000"/>
          </a:xfrm>
          <a:prstGeom prst="rect">
            <a:avLst/>
          </a:prstGeom>
          <a:ln w="12700">
            <a:miter lim="400000"/>
          </a:ln>
        </p:spPr>
      </p:pic>
      <p:pic>
        <p:nvPicPr>
          <p:cNvPr id="36" name="shutterstock_135046904-[Converted]_219.png"/>
          <p:cNvPicPr>
            <a:picLocks noChangeAspect="1"/>
          </p:cNvPicPr>
          <p:nvPr userDrawn="1"/>
        </p:nvPicPr>
        <p:blipFill>
          <a:blip r:embed="rId33">
            <a:extLst/>
          </a:blip>
          <a:stretch>
            <a:fillRect/>
          </a:stretch>
        </p:blipFill>
        <p:spPr>
          <a:xfrm>
            <a:off x="3214296" y="6053993"/>
            <a:ext cx="1778001" cy="1676401"/>
          </a:xfrm>
          <a:prstGeom prst="rect">
            <a:avLst/>
          </a:prstGeom>
          <a:ln w="12700">
            <a:miter lim="400000"/>
          </a:ln>
        </p:spPr>
      </p:pic>
      <p:pic>
        <p:nvPicPr>
          <p:cNvPr id="37" name="shutterstock_135046904-[Converted]_221.png"/>
          <p:cNvPicPr>
            <a:picLocks noChangeAspect="1"/>
          </p:cNvPicPr>
          <p:nvPr userDrawn="1"/>
        </p:nvPicPr>
        <p:blipFill>
          <a:blip r:embed="rId34">
            <a:extLst/>
          </a:blip>
          <a:stretch>
            <a:fillRect/>
          </a:stretch>
        </p:blipFill>
        <p:spPr>
          <a:xfrm>
            <a:off x="1130676" y="6053993"/>
            <a:ext cx="1930401" cy="1689101"/>
          </a:xfrm>
          <a:prstGeom prst="rect">
            <a:avLst/>
          </a:prstGeom>
          <a:ln w="12700">
            <a:miter lim="400000"/>
          </a:ln>
        </p:spPr>
      </p:pic>
      <p:pic>
        <p:nvPicPr>
          <p:cNvPr id="38" name="shutterstock_135046904-[Converted]_222.png"/>
          <p:cNvPicPr>
            <a:picLocks noChangeAspect="1"/>
          </p:cNvPicPr>
          <p:nvPr userDrawn="1"/>
        </p:nvPicPr>
        <p:blipFill>
          <a:blip r:embed="rId35">
            <a:extLst/>
          </a:blip>
          <a:stretch>
            <a:fillRect/>
          </a:stretch>
        </p:blipFill>
        <p:spPr>
          <a:xfrm>
            <a:off x="21183882" y="3511373"/>
            <a:ext cx="2032001" cy="1816101"/>
          </a:xfrm>
          <a:prstGeom prst="rect">
            <a:avLst/>
          </a:prstGeom>
          <a:ln w="12700">
            <a:miter lim="400000"/>
          </a:ln>
        </p:spPr>
      </p:pic>
      <p:pic>
        <p:nvPicPr>
          <p:cNvPr id="39" name="shutterstock_135046904-[Converted]_225.png"/>
          <p:cNvPicPr>
            <a:picLocks noChangeAspect="1"/>
          </p:cNvPicPr>
          <p:nvPr userDrawn="1"/>
        </p:nvPicPr>
        <p:blipFill>
          <a:blip r:embed="rId36">
            <a:extLst/>
          </a:blip>
          <a:stretch>
            <a:fillRect/>
          </a:stretch>
        </p:blipFill>
        <p:spPr>
          <a:xfrm>
            <a:off x="5509509" y="6062284"/>
            <a:ext cx="1727201" cy="1562101"/>
          </a:xfrm>
          <a:prstGeom prst="rect">
            <a:avLst/>
          </a:prstGeom>
          <a:ln w="12700">
            <a:miter lim="400000"/>
          </a:ln>
        </p:spPr>
      </p:pic>
      <p:pic>
        <p:nvPicPr>
          <p:cNvPr id="40" name="shutterstock_135046904-[Converted]_228.png"/>
          <p:cNvPicPr>
            <a:picLocks noChangeAspect="1"/>
          </p:cNvPicPr>
          <p:nvPr userDrawn="1"/>
        </p:nvPicPr>
        <p:blipFill>
          <a:blip r:embed="rId37">
            <a:extLst/>
          </a:blip>
          <a:stretch>
            <a:fillRect/>
          </a:stretch>
        </p:blipFill>
        <p:spPr>
          <a:xfrm>
            <a:off x="2644792" y="2885892"/>
            <a:ext cx="2133601" cy="2565401"/>
          </a:xfrm>
          <a:prstGeom prst="rect">
            <a:avLst/>
          </a:prstGeom>
          <a:ln w="12700">
            <a:miter lim="400000"/>
          </a:ln>
        </p:spPr>
      </p:pic>
      <p:pic>
        <p:nvPicPr>
          <p:cNvPr id="41" name="shutterstock_135046904-[Converted]_236.png"/>
          <p:cNvPicPr>
            <a:picLocks noChangeAspect="1"/>
          </p:cNvPicPr>
          <p:nvPr userDrawn="1"/>
        </p:nvPicPr>
        <p:blipFill>
          <a:blip r:embed="rId38">
            <a:extLst/>
          </a:blip>
          <a:stretch>
            <a:fillRect/>
          </a:stretch>
        </p:blipFill>
        <p:spPr>
          <a:xfrm>
            <a:off x="11202737" y="5643184"/>
            <a:ext cx="1930400" cy="1981201"/>
          </a:xfrm>
          <a:prstGeom prst="rect">
            <a:avLst/>
          </a:prstGeom>
          <a:ln w="12700">
            <a:miter lim="400000"/>
          </a:ln>
        </p:spPr>
      </p:pic>
      <p:pic>
        <p:nvPicPr>
          <p:cNvPr id="42" name="shutterstock_135046904-[Converted]_242.png"/>
          <p:cNvPicPr>
            <a:picLocks noChangeAspect="1"/>
          </p:cNvPicPr>
          <p:nvPr userDrawn="1"/>
        </p:nvPicPr>
        <p:blipFill>
          <a:blip r:embed="rId39">
            <a:extLst/>
          </a:blip>
          <a:stretch>
            <a:fillRect/>
          </a:stretch>
        </p:blipFill>
        <p:spPr>
          <a:xfrm>
            <a:off x="18387326" y="3238323"/>
            <a:ext cx="2133601" cy="2362201"/>
          </a:xfrm>
          <a:prstGeom prst="rect">
            <a:avLst/>
          </a:prstGeom>
          <a:ln w="12700">
            <a:miter lim="400000"/>
          </a:ln>
        </p:spPr>
      </p:pic>
      <p:pic>
        <p:nvPicPr>
          <p:cNvPr id="43" name="shutterstock_135046904-[Converted]_248.png"/>
          <p:cNvPicPr>
            <a:picLocks noChangeAspect="1"/>
          </p:cNvPicPr>
          <p:nvPr userDrawn="1"/>
        </p:nvPicPr>
        <p:blipFill>
          <a:blip r:embed="rId40">
            <a:extLst/>
          </a:blip>
          <a:stretch>
            <a:fillRect/>
          </a:stretch>
        </p:blipFill>
        <p:spPr>
          <a:xfrm>
            <a:off x="16206581" y="3292292"/>
            <a:ext cx="1727201" cy="1752601"/>
          </a:xfrm>
          <a:prstGeom prst="rect">
            <a:avLst/>
          </a:prstGeom>
          <a:ln w="12700">
            <a:miter lim="400000"/>
          </a:ln>
        </p:spPr>
      </p:pic>
      <p:pic>
        <p:nvPicPr>
          <p:cNvPr id="44" name="shutterstock_135046904-[Converted]_250.png"/>
          <p:cNvPicPr>
            <a:picLocks noChangeAspect="1"/>
          </p:cNvPicPr>
          <p:nvPr userDrawn="1"/>
        </p:nvPicPr>
        <p:blipFill>
          <a:blip r:embed="rId41">
            <a:extLst/>
          </a:blip>
          <a:stretch>
            <a:fillRect/>
          </a:stretch>
        </p:blipFill>
        <p:spPr>
          <a:xfrm>
            <a:off x="13845408" y="3362858"/>
            <a:ext cx="1866901" cy="2247901"/>
          </a:xfrm>
          <a:prstGeom prst="rect">
            <a:avLst/>
          </a:prstGeom>
          <a:ln w="12700">
            <a:miter lim="400000"/>
          </a:ln>
        </p:spPr>
      </p:pic>
      <p:pic>
        <p:nvPicPr>
          <p:cNvPr id="45" name="shutterstock_135046904-[Converted]_251.png"/>
          <p:cNvPicPr>
            <a:picLocks noChangeAspect="1"/>
          </p:cNvPicPr>
          <p:nvPr userDrawn="1"/>
        </p:nvPicPr>
        <p:blipFill>
          <a:blip r:embed="rId42">
            <a:extLst/>
          </a:blip>
          <a:stretch>
            <a:fillRect/>
          </a:stretch>
        </p:blipFill>
        <p:spPr>
          <a:xfrm>
            <a:off x="11776334" y="3358973"/>
            <a:ext cx="1574801" cy="2120901"/>
          </a:xfrm>
          <a:prstGeom prst="rect">
            <a:avLst/>
          </a:prstGeom>
          <a:ln w="12700">
            <a:miter lim="400000"/>
          </a:ln>
        </p:spPr>
      </p:pic>
      <p:pic>
        <p:nvPicPr>
          <p:cNvPr id="46" name="shutterstock_135046904-[Converted]_252.png"/>
          <p:cNvPicPr>
            <a:picLocks noChangeAspect="1"/>
          </p:cNvPicPr>
          <p:nvPr userDrawn="1"/>
        </p:nvPicPr>
        <p:blipFill>
          <a:blip r:embed="rId43">
            <a:extLst/>
          </a:blip>
          <a:stretch>
            <a:fillRect/>
          </a:stretch>
        </p:blipFill>
        <p:spPr>
          <a:xfrm>
            <a:off x="6890956" y="3505023"/>
            <a:ext cx="2032001" cy="1828801"/>
          </a:xfrm>
          <a:prstGeom prst="rect">
            <a:avLst/>
          </a:prstGeom>
          <a:ln w="12700">
            <a:miter lim="400000"/>
          </a:ln>
        </p:spPr>
      </p:pic>
      <p:pic>
        <p:nvPicPr>
          <p:cNvPr id="47" name="shutterstock_135046904-[Converted]_253.png"/>
          <p:cNvPicPr>
            <a:picLocks noChangeAspect="1"/>
          </p:cNvPicPr>
          <p:nvPr userDrawn="1"/>
        </p:nvPicPr>
        <p:blipFill>
          <a:blip r:embed="rId44">
            <a:extLst/>
          </a:blip>
          <a:stretch>
            <a:fillRect/>
          </a:stretch>
        </p:blipFill>
        <p:spPr>
          <a:xfrm>
            <a:off x="9226039" y="3517723"/>
            <a:ext cx="1981201" cy="1816101"/>
          </a:xfrm>
          <a:prstGeom prst="rect">
            <a:avLst/>
          </a:prstGeom>
          <a:ln w="12700">
            <a:miter lim="400000"/>
          </a:ln>
        </p:spPr>
      </p:pic>
      <p:pic>
        <p:nvPicPr>
          <p:cNvPr id="48" name="shutterstock_135046904-[Converted]_254.png"/>
          <p:cNvPicPr>
            <a:picLocks noChangeAspect="1"/>
          </p:cNvPicPr>
          <p:nvPr userDrawn="1"/>
        </p:nvPicPr>
        <p:blipFill>
          <a:blip r:embed="rId45">
            <a:extLst/>
          </a:blip>
          <a:stretch>
            <a:fillRect/>
          </a:stretch>
        </p:blipFill>
        <p:spPr>
          <a:xfrm>
            <a:off x="4911471" y="3606623"/>
            <a:ext cx="1676401" cy="1625601"/>
          </a:xfrm>
          <a:prstGeom prst="rect">
            <a:avLst/>
          </a:prstGeom>
          <a:ln w="12700">
            <a:miter lim="400000"/>
          </a:ln>
        </p:spPr>
      </p:pic>
      <p:pic>
        <p:nvPicPr>
          <p:cNvPr id="49" name="shutterstock_135046904-[Converted]_255.png"/>
          <p:cNvPicPr>
            <a:picLocks noChangeAspect="1"/>
          </p:cNvPicPr>
          <p:nvPr userDrawn="1"/>
        </p:nvPicPr>
        <p:blipFill>
          <a:blip r:embed="rId46">
            <a:extLst/>
          </a:blip>
          <a:stretch>
            <a:fillRect/>
          </a:stretch>
        </p:blipFill>
        <p:spPr>
          <a:xfrm>
            <a:off x="12355751" y="1366494"/>
            <a:ext cx="2489201" cy="1612901"/>
          </a:xfrm>
          <a:prstGeom prst="rect">
            <a:avLst/>
          </a:prstGeom>
          <a:ln w="12700">
            <a:miter lim="400000"/>
          </a:ln>
        </p:spPr>
      </p:pic>
    </p:spTree>
    <p:extLst>
      <p:ext uri="{BB962C8B-B14F-4D97-AF65-F5344CB8AC3E}">
        <p14:creationId xmlns:p14="http://schemas.microsoft.com/office/powerpoint/2010/main" val="1337748780"/>
      </p:ext>
    </p:extLst>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x" preserve="1">
  <p:cSld name="Information">
    <p:spTree>
      <p:nvGrpSpPr>
        <p:cNvPr id="1" name=""/>
        <p:cNvGrpSpPr/>
        <p:nvPr/>
      </p:nvGrpSpPr>
      <p:grpSpPr>
        <a:xfrm>
          <a:off x="0" y="0"/>
          <a:ext cx="0" cy="0"/>
          <a:chOff x="0" y="0"/>
          <a:chExt cx="0" cy="0"/>
        </a:xfrm>
      </p:grpSpPr>
      <p:sp>
        <p:nvSpPr>
          <p:cNvPr id="110" name="Shape 110"/>
          <p:cNvSpPr>
            <a:spLocks noGrp="1"/>
          </p:cNvSpPr>
          <p:nvPr>
            <p:ph type="sldNum" sz="quarter" idx="2"/>
          </p:nvPr>
        </p:nvSpPr>
        <p:spPr>
          <a:xfrm>
            <a:off x="11946001" y="13081000"/>
            <a:ext cx="479298" cy="471924"/>
          </a:xfrm>
          <a:prstGeom prst="rect">
            <a:avLst/>
          </a:prstGeom>
        </p:spPr>
        <p:txBody>
          <a:bodyPr/>
          <a:lstStyle>
            <a:lvl1pPr>
              <a:defRPr>
                <a:solidFill>
                  <a:schemeClr val="bg1"/>
                </a:solidFill>
              </a:defRPr>
            </a:lvl1pPr>
          </a:lstStyle>
          <a:p>
            <a:fld id="{86CB4B4D-7CA3-9044-876B-883B54F8677D}" type="slidenum">
              <a:rPr lang="ka-GE" smtClean="0"/>
              <a:pPr/>
              <a:t>‹#›</a:t>
            </a:fld>
            <a:endParaRPr lang="ka-GE"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341243" y="2117559"/>
            <a:ext cx="4196896" cy="290672"/>
          </a:xfrm>
          <a:prstGeom prst="rect">
            <a:avLst/>
          </a:prstGeom>
        </p:spPr>
      </p:pic>
      <p:sp>
        <p:nvSpPr>
          <p:cNvPr id="4" name="TextBox 3"/>
          <p:cNvSpPr txBox="1"/>
          <p:nvPr userDrawn="1"/>
        </p:nvSpPr>
        <p:spPr>
          <a:xfrm>
            <a:off x="2622884" y="4371079"/>
            <a:ext cx="20285242" cy="533479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825500" rtl="0" fontAlgn="auto" latinLnBrk="0" hangingPunct="0">
              <a:lnSpc>
                <a:spcPct val="100000"/>
              </a:lnSpc>
              <a:spcBef>
                <a:spcPts val="0"/>
              </a:spcBef>
              <a:spcAft>
                <a:spcPts val="0"/>
              </a:spcAft>
              <a:buClrTx/>
              <a:buSzTx/>
              <a:buFontTx/>
              <a:buNone/>
              <a:tabLst/>
            </a:pPr>
            <a:r>
              <a:rPr kumimoji="0" lang="en-US" sz="2000" b="0" i="0" u="none" strike="noStrike" cap="none" spc="0" normalizeH="0" baseline="0" dirty="0">
                <a:ln>
                  <a:noFill/>
                </a:ln>
                <a:solidFill>
                  <a:srgbClr val="000000"/>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rPr>
              <a:t>Agency: </a:t>
            </a:r>
            <a:r>
              <a:rPr kumimoji="0" lang="en-US" sz="2000" b="0" i="0" u="none" strike="noStrike" cap="none" spc="0" normalizeH="0" baseline="0" dirty="0" err="1">
                <a:ln>
                  <a:noFill/>
                </a:ln>
                <a:solidFill>
                  <a:srgbClr val="000000"/>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rPr>
              <a:t>Verhaal</a:t>
            </a:r>
            <a:r>
              <a:rPr kumimoji="0" lang="en-US" sz="2000" b="0" i="0" u="none" strike="noStrike" cap="none" spc="0" normalizeH="0" baseline="0" dirty="0">
                <a:ln>
                  <a:noFill/>
                </a:ln>
                <a:solidFill>
                  <a:srgbClr val="000000"/>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rPr>
              <a:t> </a:t>
            </a:r>
            <a:r>
              <a:rPr kumimoji="0" lang="en-US" sz="2000" b="0" i="0" u="none" strike="noStrike" cap="none" spc="0" normalizeH="0" baseline="0" dirty="0" err="1">
                <a:ln>
                  <a:noFill/>
                </a:ln>
                <a:solidFill>
                  <a:srgbClr val="000000"/>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rPr>
              <a:t>Redenaars</a:t>
            </a:r>
            <a:endParaRPr kumimoji="0" lang="en-US" sz="2000" b="0" i="0" u="none" strike="noStrike" cap="none" spc="0" normalizeH="0" baseline="0" dirty="0">
              <a:ln>
                <a:noFill/>
              </a:ln>
              <a:solidFill>
                <a:srgbClr val="000000"/>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endParaRPr>
          </a:p>
          <a:p>
            <a:pPr marL="0" marR="0" indent="0" algn="l" defTabSz="825500" rtl="0" fontAlgn="auto" latinLnBrk="0" hangingPunct="0">
              <a:lnSpc>
                <a:spcPct val="100000"/>
              </a:lnSpc>
              <a:spcBef>
                <a:spcPts val="0"/>
              </a:spcBef>
              <a:spcAft>
                <a:spcPts val="0"/>
              </a:spcAft>
              <a:buClrTx/>
              <a:buSzTx/>
              <a:buFontTx/>
              <a:buNone/>
              <a:tabLst/>
            </a:pPr>
            <a:r>
              <a:rPr kumimoji="0" lang="en-US" sz="2000" b="0" i="0" u="none" strike="noStrike" cap="none" spc="0" normalizeH="0" baseline="0" dirty="0">
                <a:ln>
                  <a:noFill/>
                </a:ln>
                <a:solidFill>
                  <a:srgbClr val="000000"/>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rPr>
              <a:t>Client: </a:t>
            </a:r>
            <a:r>
              <a:rPr kumimoji="0" lang="en-US" sz="2000" b="0" i="0" u="none" strike="noStrike" cap="none" spc="0" normalizeH="0" baseline="0" dirty="0" err="1">
                <a:ln>
                  <a:noFill/>
                </a:ln>
                <a:solidFill>
                  <a:srgbClr val="000000"/>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rPr>
              <a:t>Ori</a:t>
            </a:r>
            <a:r>
              <a:rPr kumimoji="0" lang="en-US" sz="2000" b="0" i="0" u="none" strike="noStrike" cap="none" spc="0" normalizeH="0" baseline="0" dirty="0">
                <a:ln>
                  <a:noFill/>
                </a:ln>
                <a:solidFill>
                  <a:srgbClr val="000000"/>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rPr>
              <a:t> </a:t>
            </a:r>
            <a:r>
              <a:rPr kumimoji="0" lang="en-US" sz="2000" b="0" i="0" u="none" strike="noStrike" cap="none" spc="0" normalizeH="0" baseline="0" dirty="0" err="1">
                <a:ln>
                  <a:noFill/>
                </a:ln>
                <a:solidFill>
                  <a:srgbClr val="000000"/>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rPr>
              <a:t>Nabiji</a:t>
            </a:r>
            <a:endParaRPr kumimoji="0" lang="en-US" sz="2000" b="0" i="0" u="none" strike="noStrike" cap="none" spc="0" normalizeH="0" baseline="0" dirty="0">
              <a:ln>
                <a:noFill/>
              </a:ln>
              <a:solidFill>
                <a:srgbClr val="000000"/>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endParaRPr>
          </a:p>
          <a:p>
            <a:pPr marL="0" marR="0" indent="0" algn="l" defTabSz="825500" rtl="0" fontAlgn="auto" latinLnBrk="0" hangingPunct="0">
              <a:lnSpc>
                <a:spcPct val="100000"/>
              </a:lnSpc>
              <a:spcBef>
                <a:spcPts val="0"/>
              </a:spcBef>
              <a:spcAft>
                <a:spcPts val="0"/>
              </a:spcAft>
              <a:buClrTx/>
              <a:buSzTx/>
              <a:buFontTx/>
              <a:buNone/>
              <a:tabLst/>
            </a:pPr>
            <a:r>
              <a:rPr kumimoji="0" lang="en-US" sz="2000" b="0" i="0" u="none" strike="noStrike" cap="none" spc="0" normalizeH="0" baseline="0" dirty="0">
                <a:ln>
                  <a:noFill/>
                </a:ln>
                <a:solidFill>
                  <a:srgbClr val="000000"/>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rPr>
              <a:t>Brand: 2 </a:t>
            </a:r>
            <a:r>
              <a:rPr kumimoji="0" lang="en-US" sz="2000" b="0" i="0" u="none" strike="noStrike" cap="none" spc="0" normalizeH="0" baseline="0" dirty="0" err="1">
                <a:ln>
                  <a:noFill/>
                </a:ln>
                <a:solidFill>
                  <a:srgbClr val="000000"/>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rPr>
              <a:t>Nabiji</a:t>
            </a:r>
            <a:r>
              <a:rPr kumimoji="0" lang="en-US" sz="2000" b="0" i="0" u="none" strike="noStrike" cap="none" spc="0" normalizeH="0" baseline="0" dirty="0">
                <a:ln>
                  <a:noFill/>
                </a:ln>
                <a:solidFill>
                  <a:srgbClr val="000000"/>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rPr>
              <a:t> Internal</a:t>
            </a:r>
          </a:p>
          <a:p>
            <a:pPr marL="0" marR="0" indent="0" algn="l" defTabSz="825500" rtl="0" fontAlgn="auto" latinLnBrk="0" hangingPunct="0">
              <a:lnSpc>
                <a:spcPct val="100000"/>
              </a:lnSpc>
              <a:spcBef>
                <a:spcPts val="0"/>
              </a:spcBef>
              <a:spcAft>
                <a:spcPts val="0"/>
              </a:spcAft>
              <a:buClrTx/>
              <a:buSzTx/>
              <a:buFontTx/>
              <a:buNone/>
              <a:tabLst/>
            </a:pPr>
            <a:r>
              <a:rPr kumimoji="0" lang="en-US" sz="2000" b="0" i="0" u="none" strike="noStrike" cap="none" spc="0" normalizeH="0" baseline="0" dirty="0">
                <a:ln>
                  <a:noFill/>
                </a:ln>
                <a:solidFill>
                  <a:srgbClr val="000000"/>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rPr>
              <a:t>Date: 06.12.2016</a:t>
            </a:r>
          </a:p>
          <a:p>
            <a:pPr marL="0" marR="0" indent="0" algn="l" defTabSz="825500" rtl="0" fontAlgn="auto" latinLnBrk="0" hangingPunct="0">
              <a:lnSpc>
                <a:spcPct val="100000"/>
              </a:lnSpc>
              <a:spcBef>
                <a:spcPts val="0"/>
              </a:spcBef>
              <a:spcAft>
                <a:spcPts val="0"/>
              </a:spcAft>
              <a:buClrTx/>
              <a:buSzTx/>
              <a:buFontTx/>
              <a:buNone/>
              <a:tabLst/>
            </a:pPr>
            <a:endParaRPr kumimoji="0" lang="en-US" sz="2000" b="0" i="0" u="none" strike="noStrike" cap="none" spc="0" normalizeH="0" baseline="0" dirty="0">
              <a:ln>
                <a:noFill/>
              </a:ln>
              <a:solidFill>
                <a:srgbClr val="000000"/>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endParaRPr>
          </a:p>
          <a:p>
            <a:pPr marL="0" marR="0" indent="0" algn="l" defTabSz="825500" rtl="0" fontAlgn="auto" latinLnBrk="0" hangingPunct="0">
              <a:lnSpc>
                <a:spcPct val="100000"/>
              </a:lnSpc>
              <a:spcBef>
                <a:spcPts val="0"/>
              </a:spcBef>
              <a:spcAft>
                <a:spcPts val="0"/>
              </a:spcAft>
              <a:buClrTx/>
              <a:buSzTx/>
              <a:buFontTx/>
              <a:buNone/>
              <a:tabLst/>
            </a:pPr>
            <a:r>
              <a:rPr kumimoji="0" lang="en-US" sz="2000" b="0" i="0" u="none" strike="noStrike" cap="none" spc="0" normalizeH="0" baseline="0" dirty="0">
                <a:ln>
                  <a:noFill/>
                </a:ln>
                <a:solidFill>
                  <a:srgbClr val="000000"/>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rPr>
              <a:t>Presentation layout and master slides produced by </a:t>
            </a:r>
            <a:r>
              <a:rPr kumimoji="0" lang="en-US" sz="2000" b="0" i="0" u="none" strike="noStrike" cap="none" spc="0" normalizeH="0" baseline="0" dirty="0" err="1">
                <a:ln>
                  <a:noFill/>
                </a:ln>
                <a:solidFill>
                  <a:srgbClr val="000000"/>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rPr>
              <a:t>Verhaal</a:t>
            </a:r>
            <a:r>
              <a:rPr kumimoji="0" lang="en-US" sz="2000" b="0" i="0" u="none" strike="noStrike" cap="none" spc="0" normalizeH="0" baseline="0" dirty="0">
                <a:ln>
                  <a:noFill/>
                </a:ln>
                <a:solidFill>
                  <a:srgbClr val="000000"/>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rPr>
              <a:t> </a:t>
            </a:r>
            <a:r>
              <a:rPr kumimoji="0" lang="en-US" sz="2000" b="0" i="0" u="none" strike="noStrike" cap="none" spc="0" normalizeH="0" baseline="0" dirty="0" err="1">
                <a:ln>
                  <a:noFill/>
                </a:ln>
                <a:solidFill>
                  <a:srgbClr val="000000"/>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rPr>
              <a:t>Redenaars</a:t>
            </a:r>
            <a:r>
              <a:rPr kumimoji="0" lang="en-US" sz="2000" b="0" i="0" u="none" strike="noStrike" cap="none" spc="0" normalizeH="0" baseline="0" dirty="0">
                <a:ln>
                  <a:noFill/>
                </a:ln>
                <a:solidFill>
                  <a:srgbClr val="000000"/>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rPr>
              <a:t>, © </a:t>
            </a:r>
            <a:r>
              <a:rPr kumimoji="0" lang="en-US" sz="2000" b="0" i="0" u="none" strike="noStrike" cap="none" spc="0" normalizeH="0" baseline="0" dirty="0" err="1">
                <a:ln>
                  <a:noFill/>
                </a:ln>
                <a:solidFill>
                  <a:srgbClr val="000000"/>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rPr>
              <a:t>Ori</a:t>
            </a:r>
            <a:r>
              <a:rPr kumimoji="0" lang="en-US" sz="2000" b="0" i="0" u="none" strike="noStrike" cap="none" spc="0" normalizeH="0" baseline="0" dirty="0">
                <a:ln>
                  <a:noFill/>
                </a:ln>
                <a:solidFill>
                  <a:srgbClr val="000000"/>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rPr>
              <a:t> </a:t>
            </a:r>
            <a:r>
              <a:rPr kumimoji="0" lang="en-US" sz="2000" b="0" i="0" u="none" strike="noStrike" cap="none" spc="0" normalizeH="0" baseline="0" dirty="0" err="1">
                <a:ln>
                  <a:noFill/>
                </a:ln>
                <a:solidFill>
                  <a:srgbClr val="000000"/>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rPr>
              <a:t>Nabiji</a:t>
            </a:r>
            <a:r>
              <a:rPr kumimoji="0" lang="en-US" sz="2000" b="0" i="0" u="none" strike="noStrike" cap="none" spc="0" normalizeH="0" baseline="0" dirty="0">
                <a:ln>
                  <a:noFill/>
                </a:ln>
                <a:solidFill>
                  <a:srgbClr val="000000"/>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rPr>
              <a:t>. </a:t>
            </a:r>
          </a:p>
          <a:p>
            <a:pPr marL="0" marR="0" indent="0" algn="l" defTabSz="825500" rtl="0" eaLnBrk="1" fontAlgn="auto" latinLnBrk="0" hangingPunct="0">
              <a:lnSpc>
                <a:spcPct val="100000"/>
              </a:lnSpc>
              <a:spcBef>
                <a:spcPts val="0"/>
              </a:spcBef>
              <a:spcAft>
                <a:spcPts val="0"/>
              </a:spcAft>
              <a:buClrTx/>
              <a:buSzTx/>
              <a:buFontTx/>
              <a:buNone/>
              <a:tabLst/>
              <a:defRPr/>
            </a:pPr>
            <a:r>
              <a:rPr kumimoji="0" lang="en-US" sz="2000" b="0" i="0" u="none" strike="noStrike" cap="none" spc="0" normalizeH="0" baseline="0" dirty="0">
                <a:ln>
                  <a:noFill/>
                </a:ln>
                <a:solidFill>
                  <a:srgbClr val="000000"/>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rPr>
              <a:t>Icons pack created by VLADGRIN, modified by </a:t>
            </a:r>
            <a:r>
              <a:rPr kumimoji="0" lang="en-US" sz="2000" b="0" i="0" u="none" strike="noStrike" cap="none" spc="0" normalizeH="0" baseline="0" dirty="0" err="1">
                <a:ln>
                  <a:noFill/>
                </a:ln>
                <a:solidFill>
                  <a:srgbClr val="000000"/>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rPr>
              <a:t>Verhaal</a:t>
            </a:r>
            <a:r>
              <a:rPr kumimoji="0" lang="en-US" sz="2000" b="0" i="0" u="none" strike="noStrike" cap="none" spc="0" normalizeH="0" baseline="0" dirty="0">
                <a:ln>
                  <a:noFill/>
                </a:ln>
                <a:solidFill>
                  <a:srgbClr val="000000"/>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rPr>
              <a:t> </a:t>
            </a:r>
            <a:r>
              <a:rPr kumimoji="0" lang="en-US" sz="2000" b="0" i="0" u="none" strike="noStrike" cap="none" spc="0" normalizeH="0" baseline="0" dirty="0" err="1">
                <a:ln>
                  <a:noFill/>
                </a:ln>
                <a:solidFill>
                  <a:srgbClr val="000000"/>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rPr>
              <a:t>Redenaars</a:t>
            </a:r>
            <a:r>
              <a:rPr kumimoji="0" lang="en-US" sz="2000" b="0" i="0" u="none" strike="noStrike" cap="none" spc="0" normalizeH="0" baseline="0" dirty="0">
                <a:ln>
                  <a:noFill/>
                </a:ln>
                <a:solidFill>
                  <a:srgbClr val="000000"/>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rPr>
              <a:t>, © </a:t>
            </a:r>
            <a:r>
              <a:rPr kumimoji="0" lang="en-US" sz="2000" b="0" i="0" u="none" strike="noStrike" cap="none" spc="0" normalizeH="0" baseline="0" dirty="0" err="1">
                <a:ln>
                  <a:noFill/>
                </a:ln>
                <a:solidFill>
                  <a:srgbClr val="000000"/>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rPr>
              <a:t>Ori</a:t>
            </a:r>
            <a:r>
              <a:rPr kumimoji="0" lang="en-US" sz="2000" b="0" i="0" u="none" strike="noStrike" cap="none" spc="0" normalizeH="0" baseline="0" dirty="0">
                <a:ln>
                  <a:noFill/>
                </a:ln>
                <a:solidFill>
                  <a:srgbClr val="000000"/>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rPr>
              <a:t> </a:t>
            </a:r>
            <a:r>
              <a:rPr kumimoji="0" lang="en-US" sz="2000" b="0" i="0" u="none" strike="noStrike" cap="none" spc="0" normalizeH="0" baseline="0" dirty="0" err="1">
                <a:ln>
                  <a:noFill/>
                </a:ln>
                <a:solidFill>
                  <a:srgbClr val="000000"/>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rPr>
              <a:t>Nabiji</a:t>
            </a:r>
            <a:r>
              <a:rPr kumimoji="0" lang="en-US" sz="2000" b="0" i="0" u="none" strike="noStrike" cap="none" spc="0" normalizeH="0" baseline="0" dirty="0">
                <a:ln>
                  <a:noFill/>
                </a:ln>
                <a:solidFill>
                  <a:srgbClr val="000000"/>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rPr>
              <a:t>. </a:t>
            </a:r>
          </a:p>
          <a:p>
            <a:pPr marL="0" marR="0" indent="0" algn="l" defTabSz="825500" rtl="0" fontAlgn="auto" latinLnBrk="0" hangingPunct="0">
              <a:lnSpc>
                <a:spcPct val="100000"/>
              </a:lnSpc>
              <a:spcBef>
                <a:spcPts val="0"/>
              </a:spcBef>
              <a:spcAft>
                <a:spcPts val="0"/>
              </a:spcAft>
              <a:buClrTx/>
              <a:buSzTx/>
              <a:buFontTx/>
              <a:buNone/>
              <a:tabLst/>
            </a:pPr>
            <a:endParaRPr kumimoji="0" lang="en-US" sz="2000" b="0" i="0" u="none" strike="noStrike" cap="none" spc="0" normalizeH="0" baseline="0" dirty="0">
              <a:ln>
                <a:noFill/>
              </a:ln>
              <a:solidFill>
                <a:srgbClr val="000000"/>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endParaRPr>
          </a:p>
          <a:p>
            <a:pPr marL="0" marR="0" indent="0" algn="l" defTabSz="825500" rtl="0" fontAlgn="auto" latinLnBrk="0" hangingPunct="0">
              <a:lnSpc>
                <a:spcPct val="100000"/>
              </a:lnSpc>
              <a:spcBef>
                <a:spcPts val="0"/>
              </a:spcBef>
              <a:spcAft>
                <a:spcPts val="0"/>
              </a:spcAft>
              <a:buClrTx/>
              <a:buSzTx/>
              <a:buFontTx/>
              <a:buNone/>
              <a:tabLst/>
            </a:pPr>
            <a:endParaRPr kumimoji="0" lang="en-US" sz="2000" b="0" i="0" u="none" strike="noStrike" cap="none" spc="0" normalizeH="0" baseline="0" dirty="0">
              <a:ln>
                <a:noFill/>
              </a:ln>
              <a:solidFill>
                <a:srgbClr val="000000"/>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endParaRPr>
          </a:p>
          <a:p>
            <a:pPr marL="0" marR="0" indent="0" algn="l" defTabSz="825500" rtl="0" fontAlgn="auto" latinLnBrk="0" hangingPunct="0">
              <a:lnSpc>
                <a:spcPct val="100000"/>
              </a:lnSpc>
              <a:spcBef>
                <a:spcPts val="0"/>
              </a:spcBef>
              <a:spcAft>
                <a:spcPts val="0"/>
              </a:spcAft>
              <a:buClrTx/>
              <a:buSzTx/>
              <a:buFontTx/>
              <a:buNone/>
              <a:tabLst/>
            </a:pPr>
            <a:endParaRPr kumimoji="0" lang="en-US" sz="2000" b="0" i="0" u="none" strike="noStrike" cap="none" spc="0" normalizeH="0" baseline="0" dirty="0">
              <a:ln>
                <a:noFill/>
              </a:ln>
              <a:solidFill>
                <a:srgbClr val="000000"/>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endParaRPr>
          </a:p>
          <a:p>
            <a:pPr marL="0" marR="0" indent="0" algn="l" defTabSz="825500" rtl="0" fontAlgn="auto" latinLnBrk="0" hangingPunct="0">
              <a:lnSpc>
                <a:spcPct val="100000"/>
              </a:lnSpc>
              <a:spcBef>
                <a:spcPts val="0"/>
              </a:spcBef>
              <a:spcAft>
                <a:spcPts val="0"/>
              </a:spcAft>
              <a:buClrTx/>
              <a:buSzTx/>
              <a:buFontTx/>
              <a:buNone/>
              <a:tabLst/>
            </a:pPr>
            <a:endParaRPr kumimoji="0" lang="en-US" sz="2000" b="0" i="0" u="none" strike="noStrike" cap="none" spc="0" normalizeH="0" baseline="0" dirty="0">
              <a:ln>
                <a:noFill/>
              </a:ln>
              <a:solidFill>
                <a:srgbClr val="000000"/>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endParaRPr>
          </a:p>
          <a:p>
            <a:pPr marL="0" marR="0" indent="0" algn="l" defTabSz="825500" rtl="0" fontAlgn="auto" latinLnBrk="0" hangingPunct="0">
              <a:lnSpc>
                <a:spcPct val="100000"/>
              </a:lnSpc>
              <a:spcBef>
                <a:spcPts val="0"/>
              </a:spcBef>
              <a:spcAft>
                <a:spcPts val="0"/>
              </a:spcAft>
              <a:buClrTx/>
              <a:buSzTx/>
              <a:buFontTx/>
              <a:buNone/>
              <a:tabLst/>
            </a:pPr>
            <a:r>
              <a:rPr kumimoji="0" lang="en-US" sz="2000" b="0" i="0" u="none" strike="noStrike" cap="none" spc="0" normalizeH="0" baseline="0" dirty="0">
                <a:ln>
                  <a:noFill/>
                </a:ln>
                <a:solidFill>
                  <a:srgbClr val="000000"/>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rPr>
              <a:t>VHRED™, VHRED™ Tbilisi and </a:t>
            </a:r>
            <a:r>
              <a:rPr kumimoji="0" lang="en-US" sz="2000" b="0" i="0" u="none" strike="noStrike" cap="none" spc="0" normalizeH="0" baseline="0" dirty="0" err="1">
                <a:ln>
                  <a:noFill/>
                </a:ln>
                <a:solidFill>
                  <a:srgbClr val="000000"/>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rPr>
              <a:t>Verhaal</a:t>
            </a:r>
            <a:r>
              <a:rPr kumimoji="0" lang="en-US" sz="2000" b="0" i="0" u="none" strike="noStrike" cap="none" spc="0" normalizeH="0" baseline="0" dirty="0">
                <a:ln>
                  <a:noFill/>
                </a:ln>
                <a:solidFill>
                  <a:srgbClr val="000000"/>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rPr>
              <a:t> </a:t>
            </a:r>
            <a:r>
              <a:rPr kumimoji="0" lang="en-US" sz="2000" b="0" i="0" u="none" strike="noStrike" cap="none" spc="0" normalizeH="0" baseline="0" dirty="0" err="1">
                <a:ln>
                  <a:noFill/>
                </a:ln>
                <a:solidFill>
                  <a:srgbClr val="000000"/>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rPr>
              <a:t>Redenaars</a:t>
            </a:r>
            <a:r>
              <a:rPr kumimoji="0" lang="en-US" sz="2000" b="0" i="0" u="none" strike="noStrike" cap="none" spc="0" normalizeH="0" baseline="0" dirty="0">
                <a:ln>
                  <a:noFill/>
                </a:ln>
                <a:solidFill>
                  <a:srgbClr val="000000"/>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rPr>
              <a:t> are trademarks or registered trademarks of </a:t>
            </a:r>
            <a:r>
              <a:rPr kumimoji="0" lang="en-US" sz="2000" b="0" i="0" u="none" strike="noStrike" cap="none" spc="0" normalizeH="0" baseline="0" dirty="0" err="1">
                <a:ln>
                  <a:noFill/>
                </a:ln>
                <a:solidFill>
                  <a:srgbClr val="000000"/>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rPr>
              <a:t>Verhaal</a:t>
            </a:r>
            <a:r>
              <a:rPr kumimoji="0" lang="en-US" sz="2000" b="0" i="0" u="none" strike="noStrike" cap="none" spc="0" normalizeH="0" baseline="0" dirty="0">
                <a:ln>
                  <a:noFill/>
                </a:ln>
                <a:solidFill>
                  <a:srgbClr val="000000"/>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rPr>
              <a:t> </a:t>
            </a:r>
            <a:r>
              <a:rPr kumimoji="0" lang="en-US" sz="2000" b="0" i="0" u="none" strike="noStrike" cap="none" spc="0" normalizeH="0" baseline="0" dirty="0" err="1">
                <a:ln>
                  <a:noFill/>
                </a:ln>
                <a:solidFill>
                  <a:srgbClr val="000000"/>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rPr>
              <a:t>Redenaars</a:t>
            </a:r>
            <a:r>
              <a:rPr kumimoji="0" lang="en-US" sz="2000" b="0" i="0" u="none" strike="noStrike" cap="none" spc="0" normalizeH="0" baseline="0" dirty="0">
                <a:ln>
                  <a:noFill/>
                </a:ln>
                <a:solidFill>
                  <a:srgbClr val="000000"/>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rPr>
              <a:t> Limited and may be registered in Georgia or The Netherlands according to local legislation.</a:t>
            </a:r>
          </a:p>
          <a:p>
            <a:pPr marL="0" marR="0" indent="0" algn="l" defTabSz="825500" rtl="0" fontAlgn="auto" latinLnBrk="0" hangingPunct="0">
              <a:lnSpc>
                <a:spcPct val="100000"/>
              </a:lnSpc>
              <a:spcBef>
                <a:spcPts val="0"/>
              </a:spcBef>
              <a:spcAft>
                <a:spcPts val="0"/>
              </a:spcAft>
              <a:buClrTx/>
              <a:buSzTx/>
              <a:buFontTx/>
              <a:buNone/>
              <a:tabLst/>
            </a:pPr>
            <a:endParaRPr kumimoji="0" lang="en-US" sz="2000" b="0" i="0" u="none" strike="noStrike" cap="none" spc="0" normalizeH="0" baseline="0" dirty="0">
              <a:ln>
                <a:noFill/>
              </a:ln>
              <a:solidFill>
                <a:srgbClr val="000000"/>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endParaRPr>
          </a:p>
          <a:p>
            <a:pPr marL="0" marR="0" indent="0" algn="l" defTabSz="825500" rtl="0" fontAlgn="auto" latinLnBrk="0" hangingPunct="0">
              <a:lnSpc>
                <a:spcPct val="100000"/>
              </a:lnSpc>
              <a:spcBef>
                <a:spcPts val="0"/>
              </a:spcBef>
              <a:spcAft>
                <a:spcPts val="0"/>
              </a:spcAft>
              <a:buClrTx/>
              <a:buSzTx/>
              <a:buFontTx/>
              <a:buNone/>
              <a:tabLst/>
            </a:pPr>
            <a:r>
              <a:rPr kumimoji="0" lang="en-US" sz="2000" b="0" i="1" u="none" strike="noStrike" cap="none" spc="0" normalizeH="0" baseline="0" dirty="0">
                <a:ln>
                  <a:noFill/>
                </a:ln>
                <a:solidFill>
                  <a:schemeClr val="accent1"/>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rPr>
              <a:t>2 </a:t>
            </a:r>
            <a:r>
              <a:rPr kumimoji="0" lang="en-US" sz="2000" b="0" i="1" u="none" strike="noStrike" cap="none" spc="0" normalizeH="0" baseline="0" dirty="0" err="1">
                <a:ln>
                  <a:noFill/>
                </a:ln>
                <a:solidFill>
                  <a:schemeClr val="accent1"/>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rPr>
              <a:t>Nabiji</a:t>
            </a:r>
            <a:r>
              <a:rPr kumimoji="0" lang="ka-GE" sz="2000" b="0" i="1" u="none" strike="noStrike" cap="none" spc="0" normalizeH="0" baseline="0" dirty="0">
                <a:ln>
                  <a:noFill/>
                </a:ln>
                <a:solidFill>
                  <a:schemeClr val="accent1"/>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rPr>
              <a:t>, 2 ნაბიჯი</a:t>
            </a:r>
            <a:r>
              <a:rPr kumimoji="0" lang="en-US" sz="2000" b="0" i="1" u="none" strike="noStrike" cap="none" spc="0" normalizeH="0" baseline="0" dirty="0">
                <a:ln>
                  <a:noFill/>
                </a:ln>
                <a:solidFill>
                  <a:schemeClr val="accent1"/>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rPr>
              <a:t> and 2 </a:t>
            </a:r>
            <a:r>
              <a:rPr kumimoji="0" lang="ka-GE" sz="2000" b="0" i="1" u="none" strike="noStrike" cap="none" spc="0" normalizeH="0" baseline="0" dirty="0">
                <a:ln>
                  <a:noFill/>
                </a:ln>
                <a:solidFill>
                  <a:schemeClr val="accent1"/>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rPr>
              <a:t>ნაბიჯი </a:t>
            </a:r>
            <a:r>
              <a:rPr kumimoji="0" lang="en-US" sz="2000" b="0" i="1" u="none" strike="noStrike" cap="none" spc="0" normalizeH="0" baseline="0" dirty="0">
                <a:ln>
                  <a:noFill/>
                </a:ln>
                <a:solidFill>
                  <a:schemeClr val="accent1"/>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rPr>
              <a:t>logo</a:t>
            </a:r>
            <a:r>
              <a:rPr kumimoji="0" lang="ka-GE" sz="2000" b="0" i="1" u="none" strike="noStrike" cap="none" spc="0" normalizeH="0" baseline="0" dirty="0">
                <a:ln>
                  <a:noFill/>
                </a:ln>
                <a:solidFill>
                  <a:schemeClr val="accent1"/>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rPr>
              <a:t> </a:t>
            </a:r>
            <a:r>
              <a:rPr kumimoji="0" lang="en-US" sz="2000" b="0" i="0" u="none" strike="noStrike" cap="none" spc="0" normalizeH="0" baseline="0" dirty="0">
                <a:ln>
                  <a:noFill/>
                </a:ln>
                <a:solidFill>
                  <a:srgbClr val="000000"/>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rPr>
              <a:t>may be a trademark or a registered trademark of </a:t>
            </a:r>
            <a:r>
              <a:rPr kumimoji="0" lang="en-US" sz="2000" b="0" i="1" u="none" strike="noStrike" cap="none" spc="0" normalizeH="0" baseline="0" dirty="0">
                <a:ln>
                  <a:noFill/>
                </a:ln>
                <a:solidFill>
                  <a:schemeClr val="accent1"/>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rPr>
              <a:t>LTD </a:t>
            </a:r>
            <a:r>
              <a:rPr kumimoji="0" lang="en-US" sz="2000" b="0" i="1" u="none" strike="noStrike" cap="none" spc="0" normalizeH="0" baseline="0" dirty="0" err="1">
                <a:ln>
                  <a:noFill/>
                </a:ln>
                <a:solidFill>
                  <a:schemeClr val="accent1"/>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rPr>
              <a:t>ori</a:t>
            </a:r>
            <a:r>
              <a:rPr kumimoji="0" lang="en-US" sz="2000" b="0" i="1" u="none" strike="noStrike" cap="none" spc="0" normalizeH="0" baseline="0" dirty="0">
                <a:ln>
                  <a:noFill/>
                </a:ln>
                <a:solidFill>
                  <a:schemeClr val="accent1"/>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rPr>
              <a:t> </a:t>
            </a:r>
            <a:r>
              <a:rPr kumimoji="0" lang="en-US" sz="2000" b="0" i="1" u="none" strike="noStrike" cap="none" spc="0" normalizeH="0" baseline="0" dirty="0" err="1">
                <a:ln>
                  <a:noFill/>
                </a:ln>
                <a:solidFill>
                  <a:schemeClr val="accent1"/>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rPr>
              <a:t>nabiji</a:t>
            </a:r>
            <a:r>
              <a:rPr kumimoji="0" lang="en-US" sz="2000" b="0" i="1" u="none" strike="noStrike" cap="none" spc="0" normalizeH="0" baseline="0" dirty="0">
                <a:ln>
                  <a:noFill/>
                </a:ln>
                <a:solidFill>
                  <a:schemeClr val="accent1"/>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rPr>
              <a:t> </a:t>
            </a:r>
            <a:r>
              <a:rPr kumimoji="0" lang="ka-GE" sz="2000" b="0" i="1" u="none" strike="noStrike" cap="none" spc="0" normalizeH="0" baseline="0" dirty="0">
                <a:ln>
                  <a:noFill/>
                </a:ln>
                <a:solidFill>
                  <a:schemeClr val="accent1"/>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rPr>
              <a:t>შპს ორი ნაბიჯი</a:t>
            </a:r>
          </a:p>
          <a:p>
            <a:pPr marL="0" marR="0" indent="0" algn="l" defTabSz="825500" rtl="0" fontAlgn="auto" latinLnBrk="0" hangingPunct="0">
              <a:lnSpc>
                <a:spcPct val="100000"/>
              </a:lnSpc>
              <a:spcBef>
                <a:spcPts val="0"/>
              </a:spcBef>
              <a:spcAft>
                <a:spcPts val="0"/>
              </a:spcAft>
              <a:buClrTx/>
              <a:buSzTx/>
              <a:buFontTx/>
              <a:buNone/>
              <a:tabLst/>
            </a:pPr>
            <a:endParaRPr kumimoji="0" lang="ka-GE" sz="2000" b="0" i="0" u="none" strike="noStrike" cap="none" spc="0" normalizeH="0" baseline="0" dirty="0">
              <a:ln>
                <a:noFill/>
              </a:ln>
              <a:solidFill>
                <a:srgbClr val="000000"/>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endParaRPr>
          </a:p>
          <a:p>
            <a:pPr marL="0" marR="0" indent="0" algn="l" defTabSz="825500" rtl="0" fontAlgn="auto" latinLnBrk="0" hangingPunct="0">
              <a:lnSpc>
                <a:spcPct val="100000"/>
              </a:lnSpc>
              <a:spcBef>
                <a:spcPts val="0"/>
              </a:spcBef>
              <a:spcAft>
                <a:spcPts val="0"/>
              </a:spcAft>
              <a:buClrTx/>
              <a:buSzTx/>
              <a:buFontTx/>
              <a:buNone/>
              <a:tabLst/>
            </a:pPr>
            <a:r>
              <a:rPr kumimoji="0" lang="en-US" sz="2000" b="0" i="0" u="none" strike="noStrike" cap="none" spc="0" normalizeH="0" baseline="0" dirty="0">
                <a:ln>
                  <a:noFill/>
                </a:ln>
                <a:solidFill>
                  <a:srgbClr val="000000"/>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rPr>
              <a:t>Icons pack may include icons that are trademarks or registered trademarks of companies operating outside Georgia. </a:t>
            </a:r>
            <a:endParaRPr kumimoji="0" lang="ka-GE" sz="2000" b="0" i="0" u="none" strike="noStrike" cap="none" spc="0" normalizeH="0" baseline="0" dirty="0">
              <a:ln>
                <a:noFill/>
              </a:ln>
              <a:solidFill>
                <a:srgbClr val="000000"/>
              </a:solidFill>
              <a:effectLst/>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endParaRPr>
          </a:p>
        </p:txBody>
      </p:sp>
    </p:spTree>
    <p:extLst>
      <p:ext uri="{BB962C8B-B14F-4D97-AF65-F5344CB8AC3E}">
        <p14:creationId xmlns:p14="http://schemas.microsoft.com/office/powerpoint/2010/main" val="277272974"/>
      </p:ext>
    </p:extLst>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D64C2-43F7-4253-A154-94B457D113AD}"/>
              </a:ext>
            </a:extLst>
          </p:cNvPr>
          <p:cNvSpPr>
            <a:spLocks noGrp="1"/>
          </p:cNvSpPr>
          <p:nvPr>
            <p:ph type="title"/>
          </p:nvPr>
        </p:nvSpPr>
        <p:spPr>
          <a:xfrm>
            <a:off x="1676400" y="730251"/>
            <a:ext cx="21031200" cy="2651126"/>
          </a:xfrm>
          <a:prstGeom prst="rect">
            <a:avLst/>
          </a:prstGeom>
        </p:spPr>
        <p:txBody>
          <a:bodyPr/>
          <a:lstStyle/>
          <a:p>
            <a:r>
              <a:rPr lang="en-US"/>
              <a:t>Click to edit Master title style</a:t>
            </a:r>
            <a:endParaRPr lang="ru-RU"/>
          </a:p>
        </p:txBody>
      </p:sp>
      <p:sp>
        <p:nvSpPr>
          <p:cNvPr id="3" name="Content Placeholder 2">
            <a:extLst>
              <a:ext uri="{FF2B5EF4-FFF2-40B4-BE49-F238E27FC236}">
                <a16:creationId xmlns:a16="http://schemas.microsoft.com/office/drawing/2014/main" id="{F1353C22-CADD-4EE2-BCA5-A748CF701999}"/>
              </a:ext>
            </a:extLst>
          </p:cNvPr>
          <p:cNvSpPr>
            <a:spLocks noGrp="1"/>
          </p:cNvSpPr>
          <p:nvPr>
            <p:ph idx="1"/>
          </p:nvPr>
        </p:nvSpPr>
        <p:spPr>
          <a:xfrm>
            <a:off x="1676400" y="3651250"/>
            <a:ext cx="21031200" cy="8702676"/>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a:extLst>
              <a:ext uri="{FF2B5EF4-FFF2-40B4-BE49-F238E27FC236}">
                <a16:creationId xmlns:a16="http://schemas.microsoft.com/office/drawing/2014/main" id="{CD7E6507-9BE2-402D-B396-76200527A27D}"/>
              </a:ext>
            </a:extLst>
          </p:cNvPr>
          <p:cNvSpPr>
            <a:spLocks noGrp="1"/>
          </p:cNvSpPr>
          <p:nvPr>
            <p:ph type="dt" sz="half" idx="10"/>
          </p:nvPr>
        </p:nvSpPr>
        <p:spPr>
          <a:xfrm>
            <a:off x="1676400" y="12712701"/>
            <a:ext cx="5486400" cy="730250"/>
          </a:xfrm>
          <a:prstGeom prst="rect">
            <a:avLst/>
          </a:prstGeom>
        </p:spPr>
        <p:txBody>
          <a:bodyPr/>
          <a:lstStyle/>
          <a:p>
            <a:fld id="{D4A1B718-6175-4485-9520-157FDF0D755F}" type="datetimeFigureOut">
              <a:rPr lang="ru-RU" smtClean="0"/>
              <a:t>06.07.2017</a:t>
            </a:fld>
            <a:endParaRPr lang="ru-RU"/>
          </a:p>
        </p:txBody>
      </p:sp>
      <p:sp>
        <p:nvSpPr>
          <p:cNvPr id="5" name="Footer Placeholder 4">
            <a:extLst>
              <a:ext uri="{FF2B5EF4-FFF2-40B4-BE49-F238E27FC236}">
                <a16:creationId xmlns:a16="http://schemas.microsoft.com/office/drawing/2014/main" id="{8E0B8012-F318-4DFD-9063-EF8A981247A6}"/>
              </a:ext>
            </a:extLst>
          </p:cNvPr>
          <p:cNvSpPr>
            <a:spLocks noGrp="1"/>
          </p:cNvSpPr>
          <p:nvPr>
            <p:ph type="ftr" sz="quarter" idx="11"/>
          </p:nvPr>
        </p:nvSpPr>
        <p:spPr>
          <a:xfrm>
            <a:off x="8077200" y="12712701"/>
            <a:ext cx="8229600" cy="730250"/>
          </a:xfrm>
          <a:prstGeom prst="rect">
            <a:avLst/>
          </a:prstGeom>
        </p:spPr>
        <p:txBody>
          <a:bodyPr/>
          <a:lstStyle/>
          <a:p>
            <a:endParaRPr lang="ru-RU"/>
          </a:p>
        </p:txBody>
      </p:sp>
      <p:sp>
        <p:nvSpPr>
          <p:cNvPr id="6" name="Slide Number Placeholder 5">
            <a:extLst>
              <a:ext uri="{FF2B5EF4-FFF2-40B4-BE49-F238E27FC236}">
                <a16:creationId xmlns:a16="http://schemas.microsoft.com/office/drawing/2014/main" id="{BF3C6C98-20E3-4758-946F-9685D3C6988D}"/>
              </a:ext>
            </a:extLst>
          </p:cNvPr>
          <p:cNvSpPr>
            <a:spLocks noGrp="1"/>
          </p:cNvSpPr>
          <p:nvPr>
            <p:ph type="sldNum" sz="quarter" idx="12"/>
          </p:nvPr>
        </p:nvSpPr>
        <p:spPr>
          <a:xfrm>
            <a:off x="11946001" y="13081000"/>
            <a:ext cx="479298" cy="471924"/>
          </a:xfrm>
        </p:spPr>
        <p:txBody>
          <a:bodyPr/>
          <a:lstStyle/>
          <a:p>
            <a:fld id="{B54FDE7A-FEF6-4B46-95E4-4877788E6714}" type="slidenum">
              <a:rPr lang="ru-RU" smtClean="0"/>
              <a:t>‹#›</a:t>
            </a:fld>
            <a:endParaRPr lang="ru-RU"/>
          </a:p>
        </p:txBody>
      </p:sp>
    </p:spTree>
    <p:extLst>
      <p:ext uri="{BB962C8B-B14F-4D97-AF65-F5344CB8AC3E}">
        <p14:creationId xmlns:p14="http://schemas.microsoft.com/office/powerpoint/2010/main" val="695008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Shape 38"/>
          <p:cNvSpPr>
            <a:spLocks noGrp="1"/>
          </p:cNvSpPr>
          <p:nvPr>
            <p:ph type="pic" sz="half" idx="13"/>
          </p:nvPr>
        </p:nvSpPr>
        <p:spPr>
          <a:xfrm>
            <a:off x="13165980" y="1104900"/>
            <a:ext cx="9525001" cy="9073816"/>
          </a:xfrm>
          <a:prstGeom prst="rect">
            <a:avLst/>
          </a:prstGeom>
        </p:spPr>
        <p:txBody>
          <a:bodyPr lIns="91439" tIns="45719" rIns="91439" bIns="45719" anchor="t">
            <a:noAutofit/>
          </a:bodyPr>
          <a:lstStyle/>
          <a:p>
            <a:r>
              <a:rPr lang="en-US"/>
              <a:t>Click icon to add picture</a:t>
            </a:r>
            <a:endParaRPr/>
          </a:p>
        </p:txBody>
      </p:sp>
      <p:sp>
        <p:nvSpPr>
          <p:cNvPr id="39" name="Shape 39"/>
          <p:cNvSpPr>
            <a:spLocks noGrp="1"/>
          </p:cNvSpPr>
          <p:nvPr>
            <p:ph type="title"/>
          </p:nvPr>
        </p:nvSpPr>
        <p:spPr>
          <a:xfrm>
            <a:off x="1651000" y="1104900"/>
            <a:ext cx="10223500" cy="5613400"/>
          </a:xfrm>
          <a:prstGeom prst="rect">
            <a:avLst/>
          </a:prstGeom>
        </p:spPr>
        <p:txBody>
          <a:bodyPr anchor="b"/>
          <a:lstStyle>
            <a:lvl1pPr>
              <a:defRPr sz="8400">
                <a:solidFill>
                  <a:srgbClr val="589B52"/>
                </a:solidFill>
                <a:latin typeface="BPG Nino Mtavruli"/>
              </a:defRPr>
            </a:lvl1pPr>
          </a:lstStyle>
          <a:p>
            <a:r>
              <a:rPr lang="en-US"/>
              <a:t>Click to edit Master title style</a:t>
            </a:r>
            <a:endParaRPr dirty="0"/>
          </a:p>
        </p:txBody>
      </p:sp>
      <p:sp>
        <p:nvSpPr>
          <p:cNvPr id="40" name="Shape 40"/>
          <p:cNvSpPr>
            <a:spLocks noGrp="1"/>
          </p:cNvSpPr>
          <p:nvPr>
            <p:ph type="body" sz="quarter" idx="1"/>
          </p:nvPr>
        </p:nvSpPr>
        <p:spPr>
          <a:xfrm>
            <a:off x="1651000" y="6845300"/>
            <a:ext cx="10223500" cy="5765800"/>
          </a:xfrm>
          <a:prstGeom prst="rect">
            <a:avLst/>
          </a:prstGeom>
        </p:spPr>
        <p:txBody>
          <a:bodyPr anchor="t"/>
          <a:lstStyle>
            <a:lvl1pPr marL="0" indent="0" algn="ctr">
              <a:spcBef>
                <a:spcPts val="0"/>
              </a:spcBef>
              <a:buSzTx/>
              <a:buNone/>
              <a:defRPr sz="4400">
                <a:latin typeface="Arial Unicode MS" panose="020B0604020202020204" pitchFamily="34" charset="-128"/>
                <a:ea typeface="Arial Unicode MS" panose="020B0604020202020204" pitchFamily="34" charset="-128"/>
                <a:cs typeface="Arial Unicode MS" panose="020B0604020202020204" pitchFamily="34" charset="-128"/>
              </a:defRPr>
            </a:lvl1pPr>
            <a:lvl2pPr marL="0" indent="228600" algn="ctr">
              <a:spcBef>
                <a:spcPts val="0"/>
              </a:spcBef>
              <a:buSzTx/>
              <a:buNone/>
              <a:defRPr sz="4400">
                <a:latin typeface="Arial Unicode MS" panose="020B0604020202020204" pitchFamily="34" charset="-128"/>
                <a:ea typeface="Arial Unicode MS" panose="020B0604020202020204" pitchFamily="34" charset="-128"/>
                <a:cs typeface="Arial Unicode MS" panose="020B0604020202020204" pitchFamily="34" charset="-128"/>
              </a:defRPr>
            </a:lvl2pPr>
            <a:lvl3pPr marL="0" indent="457200" algn="ctr">
              <a:spcBef>
                <a:spcPts val="0"/>
              </a:spcBef>
              <a:buSzTx/>
              <a:buNone/>
              <a:defRPr sz="4400">
                <a:latin typeface="Arial Unicode MS" panose="020B0604020202020204" pitchFamily="34" charset="-128"/>
                <a:ea typeface="Arial Unicode MS" panose="020B0604020202020204" pitchFamily="34" charset="-128"/>
                <a:cs typeface="Arial Unicode MS" panose="020B0604020202020204" pitchFamily="34" charset="-128"/>
              </a:defRPr>
            </a:lvl3pPr>
            <a:lvl4pPr marL="0" indent="685800" algn="ctr">
              <a:spcBef>
                <a:spcPts val="0"/>
              </a:spcBef>
              <a:buSzTx/>
              <a:buNone/>
              <a:defRPr sz="4400">
                <a:latin typeface="Arial Unicode MS" panose="020B0604020202020204" pitchFamily="34" charset="-128"/>
                <a:ea typeface="Arial Unicode MS" panose="020B0604020202020204" pitchFamily="34" charset="-128"/>
                <a:cs typeface="Arial Unicode MS" panose="020B0604020202020204" pitchFamily="34" charset="-128"/>
              </a:defRPr>
            </a:lvl4pPr>
            <a:lvl5pPr marL="0" indent="914400" algn="ctr">
              <a:spcBef>
                <a:spcPts val="0"/>
              </a:spcBef>
              <a:buSzTx/>
              <a:buNone/>
              <a:defRPr sz="4400">
                <a:latin typeface="Arial Unicode MS" panose="020B0604020202020204" pitchFamily="34" charset="-128"/>
                <a:ea typeface="Arial Unicode MS" panose="020B0604020202020204" pitchFamily="34" charset="-128"/>
                <a:cs typeface="Arial Unicode MS" panose="020B0604020202020204" pitchFamily="34" charset="-128"/>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1" name="Shape 41"/>
          <p:cNvSpPr>
            <a:spLocks noGrp="1"/>
          </p:cNvSpPr>
          <p:nvPr>
            <p:ph type="sldNum" sz="quarter" idx="2"/>
          </p:nvPr>
        </p:nvSpPr>
        <p:spPr>
          <a:xfrm>
            <a:off x="11946001" y="13081000"/>
            <a:ext cx="479298" cy="471924"/>
          </a:xfrm>
          <a:prstGeom prst="rect">
            <a:avLst/>
          </a:prstGeom>
        </p:spPr>
        <p:txBody>
          <a:bodyPr/>
          <a:lstStyle>
            <a:lvl1pPr>
              <a:defRPr>
                <a:solidFill>
                  <a:schemeClr val="bg1"/>
                </a:solidFill>
              </a:defRPr>
            </a:lvl1pPr>
          </a:lstStyle>
          <a:p>
            <a:fld id="{86CB4B4D-7CA3-9044-876B-883B54F8677D}" type="slidenum">
              <a:rPr lang="ka-GE" smtClean="0"/>
              <a:pPr/>
              <a:t>‹#›</a:t>
            </a:fld>
            <a:endParaRPr lang="ka-GE" dirty="0"/>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 Top">
    <p:spTree>
      <p:nvGrpSpPr>
        <p:cNvPr id="1" name=""/>
        <p:cNvGrpSpPr/>
        <p:nvPr/>
      </p:nvGrpSpPr>
      <p:grpSpPr>
        <a:xfrm>
          <a:off x="0" y="0"/>
          <a:ext cx="0" cy="0"/>
          <a:chOff x="0" y="0"/>
          <a:chExt cx="0" cy="0"/>
        </a:xfrm>
      </p:grpSpPr>
      <p:sp>
        <p:nvSpPr>
          <p:cNvPr id="49" name="Shape 49"/>
          <p:cNvSpPr>
            <a:spLocks noGrp="1"/>
          </p:cNvSpPr>
          <p:nvPr>
            <p:ph type="sldNum" sz="quarter" idx="2"/>
          </p:nvPr>
        </p:nvSpPr>
        <p:spPr>
          <a:xfrm>
            <a:off x="11946001" y="13081000"/>
            <a:ext cx="479298" cy="471924"/>
          </a:xfrm>
          <a:prstGeom prst="rect">
            <a:avLst/>
          </a:prstGeom>
        </p:spPr>
        <p:txBody>
          <a:bodyPr/>
          <a:lstStyle>
            <a:lvl1pPr>
              <a:defRPr>
                <a:solidFill>
                  <a:schemeClr val="bg1"/>
                </a:solidFill>
              </a:defRPr>
            </a:lvl1pPr>
          </a:lstStyle>
          <a:p>
            <a:fld id="{86CB4B4D-7CA3-9044-876B-883B54F8677D}" type="slidenum">
              <a:rPr lang="ka-GE" smtClean="0"/>
              <a:pPr/>
              <a:t>‹#›</a:t>
            </a:fld>
            <a:endParaRPr lang="ka-GE" dirty="0"/>
          </a:p>
        </p:txBody>
      </p:sp>
      <p:grpSp>
        <p:nvGrpSpPr>
          <p:cNvPr id="4" name="Group 3"/>
          <p:cNvGrpSpPr/>
          <p:nvPr userDrawn="1"/>
        </p:nvGrpSpPr>
        <p:grpSpPr>
          <a:xfrm>
            <a:off x="4922120" y="5659377"/>
            <a:ext cx="14571528" cy="2602569"/>
            <a:chOff x="4922120" y="5659377"/>
            <a:chExt cx="14571528" cy="2602569"/>
          </a:xfrm>
        </p:grpSpPr>
        <p:sp>
          <p:nvSpPr>
            <p:cNvPr id="5" name="Shape 120"/>
            <p:cNvSpPr/>
            <p:nvPr/>
          </p:nvSpPr>
          <p:spPr>
            <a:xfrm rot="21467983">
              <a:off x="4922120" y="5659377"/>
              <a:ext cx="14571528" cy="2597747"/>
            </a:xfrm>
            <a:prstGeom prst="roundRect">
              <a:avLst>
                <a:gd name="adj" fmla="val 10247"/>
              </a:avLst>
            </a:prstGeom>
            <a:solidFill>
              <a:srgbClr val="F37435"/>
            </a:solidFill>
            <a:ln w="12700">
              <a:miter lim="400000"/>
            </a:ln>
          </p:spPr>
          <p:txBody>
            <a:bodyPr lIns="50800" tIns="50800" rIns="50800" bIns="50800" anchor="ctr"/>
            <a:lstStyle/>
            <a:p>
              <a:pPr>
                <a:defRPr sz="3200">
                  <a:solidFill>
                    <a:srgbClr val="FFFFFF"/>
                  </a:solidFill>
                </a:defRPr>
              </a:pPr>
              <a:endParaRPr/>
            </a:p>
          </p:txBody>
        </p:sp>
        <p:sp>
          <p:nvSpPr>
            <p:cNvPr id="6" name="Shape 121"/>
            <p:cNvSpPr/>
            <p:nvPr/>
          </p:nvSpPr>
          <p:spPr>
            <a:xfrm>
              <a:off x="5105400" y="5664200"/>
              <a:ext cx="14258761" cy="2597746"/>
            </a:xfrm>
            <a:prstGeom prst="roundRect">
              <a:avLst>
                <a:gd name="adj" fmla="val 10247"/>
              </a:avLst>
            </a:prstGeom>
            <a:solidFill>
              <a:srgbClr val="FFFFFF"/>
            </a:solidFill>
            <a:ln w="12700">
              <a:miter lim="400000"/>
            </a:ln>
            <a:extLst>
              <a:ext uri="{C572A759-6A51-4108-AA02-DFA0A04FC94B}">
                <ma14:wrappingTextBoxFlag xmlns="" xmlns:ma14="http://schemas.microsoft.com/office/mac/drawingml/2011/main" val="1"/>
              </a:ext>
            </a:extLst>
          </p:spPr>
          <p:txBody>
            <a:bodyPr lIns="50800" tIns="50800" rIns="50800" bIns="50800" anchor="ctr"/>
            <a:lstStyle>
              <a:lvl1pPr>
                <a:defRPr sz="13200" u="sng">
                  <a:solidFill>
                    <a:srgbClr val="F37435"/>
                  </a:solidFill>
                  <a:latin typeface="BPG Nino Mtavruli"/>
                  <a:ea typeface="BPG Nino Mtavruli"/>
                  <a:cs typeface="BPG Nino Mtavruli"/>
                  <a:sym typeface="BPG Nino Mtavruli"/>
                </a:defRPr>
              </a:lvl1pPr>
            </a:lstStyle>
            <a:p>
              <a:r>
                <a:rPr dirty="0" err="1"/>
                <a:t>სათაური</a:t>
              </a:r>
              <a:endParaRPr dirty="0"/>
            </a:p>
          </p:txBody>
        </p:sp>
      </p:gr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_Global">
    <p:bg>
      <p:bgPr>
        <a:solidFill>
          <a:srgbClr val="B6D25F"/>
        </a:solidFill>
        <a:effectLst/>
      </p:bgPr>
    </p:bg>
    <p:spTree>
      <p:nvGrpSpPr>
        <p:cNvPr id="1" name=""/>
        <p:cNvGrpSpPr/>
        <p:nvPr/>
      </p:nvGrpSpPr>
      <p:grpSpPr>
        <a:xfrm>
          <a:off x="0" y="0"/>
          <a:ext cx="0" cy="0"/>
          <a:chOff x="0" y="0"/>
          <a:chExt cx="0" cy="0"/>
        </a:xfrm>
      </p:grpSpPr>
      <p:sp>
        <p:nvSpPr>
          <p:cNvPr id="49" name="Shape 49"/>
          <p:cNvSpPr>
            <a:spLocks noGrp="1"/>
          </p:cNvSpPr>
          <p:nvPr>
            <p:ph type="sldNum" sz="quarter" idx="2"/>
          </p:nvPr>
        </p:nvSpPr>
        <p:spPr>
          <a:xfrm>
            <a:off x="11946001" y="13081000"/>
            <a:ext cx="479298" cy="471924"/>
          </a:xfrm>
          <a:prstGeom prst="rect">
            <a:avLst/>
          </a:prstGeom>
        </p:spPr>
        <p:txBody>
          <a:bodyPr/>
          <a:lstStyle>
            <a:lvl1pPr>
              <a:defRPr>
                <a:solidFill>
                  <a:schemeClr val="bg1"/>
                </a:solidFill>
              </a:defRPr>
            </a:lvl1pPr>
          </a:lstStyle>
          <a:p>
            <a:fld id="{86CB4B4D-7CA3-9044-876B-883B54F8677D}" type="slidenum">
              <a:rPr lang="ka-GE" smtClean="0"/>
              <a:pPr/>
              <a:t>‹#›</a:t>
            </a:fld>
            <a:endParaRPr lang="ka-GE" dirty="0"/>
          </a:p>
        </p:txBody>
      </p:sp>
      <p:grpSp>
        <p:nvGrpSpPr>
          <p:cNvPr id="4" name="Group 3"/>
          <p:cNvGrpSpPr/>
          <p:nvPr userDrawn="1"/>
        </p:nvGrpSpPr>
        <p:grpSpPr>
          <a:xfrm>
            <a:off x="4922120" y="5659377"/>
            <a:ext cx="14571528" cy="2602569"/>
            <a:chOff x="4922120" y="5659377"/>
            <a:chExt cx="14571528" cy="2602569"/>
          </a:xfrm>
        </p:grpSpPr>
        <p:sp>
          <p:nvSpPr>
            <p:cNvPr id="5" name="Shape 120"/>
            <p:cNvSpPr/>
            <p:nvPr/>
          </p:nvSpPr>
          <p:spPr>
            <a:xfrm rot="21467983">
              <a:off x="4922120" y="5659377"/>
              <a:ext cx="14571528" cy="2597747"/>
            </a:xfrm>
            <a:prstGeom prst="roundRect">
              <a:avLst>
                <a:gd name="adj" fmla="val 10247"/>
              </a:avLst>
            </a:prstGeom>
            <a:solidFill>
              <a:srgbClr val="F37435"/>
            </a:solidFill>
            <a:ln w="12700">
              <a:miter lim="400000"/>
            </a:ln>
          </p:spPr>
          <p:txBody>
            <a:bodyPr lIns="50800" tIns="50800" rIns="50800" bIns="50800" anchor="ctr"/>
            <a:lstStyle/>
            <a:p>
              <a:pPr>
                <a:defRPr sz="3200">
                  <a:solidFill>
                    <a:srgbClr val="FFFFFF"/>
                  </a:solidFill>
                </a:defRPr>
              </a:pPr>
              <a:endParaRPr/>
            </a:p>
          </p:txBody>
        </p:sp>
        <p:sp>
          <p:nvSpPr>
            <p:cNvPr id="6" name="Shape 121"/>
            <p:cNvSpPr/>
            <p:nvPr/>
          </p:nvSpPr>
          <p:spPr>
            <a:xfrm>
              <a:off x="5105400" y="5664200"/>
              <a:ext cx="14258761" cy="2597746"/>
            </a:xfrm>
            <a:prstGeom prst="roundRect">
              <a:avLst>
                <a:gd name="adj" fmla="val 10247"/>
              </a:avLst>
            </a:prstGeom>
            <a:solidFill>
              <a:srgbClr val="FFFFFF"/>
            </a:solidFill>
            <a:ln w="12700">
              <a:miter lim="400000"/>
            </a:ln>
            <a:extLst>
              <a:ext uri="{C572A759-6A51-4108-AA02-DFA0A04FC94B}">
                <ma14:wrappingTextBoxFlag xmlns="" xmlns:ma14="http://schemas.microsoft.com/office/mac/drawingml/2011/main" val="1"/>
              </a:ext>
            </a:extLst>
          </p:spPr>
          <p:txBody>
            <a:bodyPr lIns="50800" tIns="50800" rIns="50800" bIns="50800" anchor="ctr"/>
            <a:lstStyle>
              <a:lvl1pPr>
                <a:defRPr sz="13200" u="sng">
                  <a:solidFill>
                    <a:srgbClr val="F37435"/>
                  </a:solidFill>
                  <a:latin typeface="BPG Nino Mtavruli"/>
                  <a:ea typeface="BPG Nino Mtavruli"/>
                  <a:cs typeface="BPG Nino Mtavruli"/>
                  <a:sym typeface="BPG Nino Mtavruli"/>
                </a:defRPr>
              </a:lvl1pPr>
            </a:lstStyle>
            <a:p>
              <a:r>
                <a:rPr dirty="0" err="1"/>
                <a:t>სათაური</a:t>
              </a:r>
              <a:endParaRPr dirty="0"/>
            </a:p>
          </p:txBody>
        </p:sp>
      </p:grpSp>
    </p:spTree>
    <p:extLst>
      <p:ext uri="{BB962C8B-B14F-4D97-AF65-F5344CB8AC3E}">
        <p14:creationId xmlns:p14="http://schemas.microsoft.com/office/powerpoint/2010/main" val="2260976709"/>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Shape 56"/>
          <p:cNvSpPr>
            <a:spLocks noGrp="1"/>
          </p:cNvSpPr>
          <p:nvPr>
            <p:ph type="title"/>
          </p:nvPr>
        </p:nvSpPr>
        <p:spPr>
          <a:xfrm>
            <a:off x="1689100" y="952500"/>
            <a:ext cx="21005800" cy="2286000"/>
          </a:xfrm>
          <a:prstGeom prst="rect">
            <a:avLst/>
          </a:prstGeom>
        </p:spPr>
        <p:txBody>
          <a:bodyPr/>
          <a:lstStyle>
            <a:lvl1pPr>
              <a:defRPr>
                <a:solidFill>
                  <a:srgbClr val="589B52"/>
                </a:solidFill>
                <a:latin typeface="BPG Nino Mtavruli"/>
              </a:defRPr>
            </a:lvl1pPr>
          </a:lstStyle>
          <a:p>
            <a:r>
              <a:rPr lang="en-US"/>
              <a:t>Click to edit Master title style</a:t>
            </a:r>
            <a:endParaRPr dirty="0"/>
          </a:p>
        </p:txBody>
      </p:sp>
      <p:sp>
        <p:nvSpPr>
          <p:cNvPr id="57" name="Shape 57"/>
          <p:cNvSpPr>
            <a:spLocks noGrp="1"/>
          </p:cNvSpPr>
          <p:nvPr>
            <p:ph type="body" idx="1"/>
          </p:nvPr>
        </p:nvSpPr>
        <p:spPr>
          <a:xfrm>
            <a:off x="1689100" y="3238500"/>
            <a:ext cx="21005800" cy="9207500"/>
          </a:xfrm>
          <a:prstGeom prst="rect">
            <a:avLst/>
          </a:prstGeom>
        </p:spPr>
        <p:txBody>
          <a:bodyPr/>
          <a:lstStyle>
            <a:lvl1pPr marL="635000" indent="-635000">
              <a:buFontTx/>
              <a:buBlip>
                <a:blip r:embed="rId2"/>
              </a:buBlip>
              <a:defRPr>
                <a:latin typeface="Arial Unicode MS" panose="020B0604020202020204" pitchFamily="34" charset="-128"/>
                <a:ea typeface="Arial Unicode MS" panose="020B0604020202020204" pitchFamily="34" charset="-128"/>
                <a:cs typeface="Arial Unicode MS" panose="020B0604020202020204" pitchFamily="34" charset="-128"/>
              </a:defRPr>
            </a:lvl1pPr>
            <a:lvl2pPr marL="1270000" indent="-635000">
              <a:buFontTx/>
              <a:buBlip>
                <a:blip r:embed="rId2"/>
              </a:buBlip>
              <a:defRPr>
                <a:latin typeface="Arial Unicode MS" panose="020B0604020202020204" pitchFamily="34" charset="-128"/>
                <a:ea typeface="Arial Unicode MS" panose="020B0604020202020204" pitchFamily="34" charset="-128"/>
                <a:cs typeface="Arial Unicode MS" panose="020B0604020202020204" pitchFamily="34" charset="-128"/>
              </a:defRPr>
            </a:lvl2pPr>
            <a:lvl3pPr marL="1905000" indent="-635000">
              <a:buFontTx/>
              <a:buBlip>
                <a:blip r:embed="rId2"/>
              </a:buBlip>
              <a:defRPr>
                <a:latin typeface="Arial Unicode MS" panose="020B0604020202020204" pitchFamily="34" charset="-128"/>
                <a:ea typeface="Arial Unicode MS" panose="020B0604020202020204" pitchFamily="34" charset="-128"/>
                <a:cs typeface="Arial Unicode MS" panose="020B0604020202020204" pitchFamily="34" charset="-128"/>
              </a:defRPr>
            </a:lvl3pPr>
            <a:lvl4pPr marL="2540000" indent="-635000" algn="l">
              <a:buFontTx/>
              <a:buBlip>
                <a:blip r:embed="rId2"/>
              </a:buBlip>
              <a:defRPr>
                <a:latin typeface="Arial Unicode MS" panose="020B0604020202020204" pitchFamily="34" charset="-128"/>
                <a:ea typeface="Arial Unicode MS" panose="020B0604020202020204" pitchFamily="34" charset="-128"/>
                <a:cs typeface="Arial Unicode MS" panose="020B0604020202020204" pitchFamily="34" charset="-128"/>
              </a:defRPr>
            </a:lvl4pPr>
            <a:lvl5pPr marL="3175000" indent="-635000" algn="l">
              <a:buFontTx/>
              <a:buBlip>
                <a:blip r:embed="rId2"/>
              </a:buBlip>
              <a:defRPr>
                <a:latin typeface="Arial Unicode MS" panose="020B0604020202020204" pitchFamily="34" charset="-128"/>
                <a:ea typeface="Arial Unicode MS" panose="020B0604020202020204" pitchFamily="34" charset="-128"/>
                <a:cs typeface="Arial Unicode MS" panose="020B0604020202020204" pitchFamily="34" charset="-128"/>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8" name="Shape 58"/>
          <p:cNvSpPr>
            <a:spLocks noGrp="1"/>
          </p:cNvSpPr>
          <p:nvPr>
            <p:ph type="sldNum" sz="quarter" idx="2"/>
          </p:nvPr>
        </p:nvSpPr>
        <p:spPr>
          <a:xfrm>
            <a:off x="11946001" y="13081000"/>
            <a:ext cx="479298" cy="471924"/>
          </a:xfrm>
          <a:prstGeom prst="rect">
            <a:avLst/>
          </a:prstGeom>
        </p:spPr>
        <p:txBody>
          <a:bodyPr/>
          <a:lstStyle>
            <a:lvl1pPr>
              <a:defRPr>
                <a:solidFill>
                  <a:schemeClr val="bg1"/>
                </a:solidFill>
              </a:defRPr>
            </a:lvl1pPr>
          </a:lstStyle>
          <a:p>
            <a:fld id="{86CB4B4D-7CA3-9044-876B-883B54F8677D}" type="slidenum">
              <a:rPr lang="ka-GE" smtClean="0"/>
              <a:pPr/>
              <a:t>‹#›</a:t>
            </a:fld>
            <a:endParaRPr lang="ka-GE" dirty="0"/>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Shape 65"/>
          <p:cNvSpPr>
            <a:spLocks noGrp="1"/>
          </p:cNvSpPr>
          <p:nvPr>
            <p:ph type="pic" sz="half" idx="13"/>
          </p:nvPr>
        </p:nvSpPr>
        <p:spPr>
          <a:xfrm>
            <a:off x="13169900" y="4066674"/>
            <a:ext cx="9525000" cy="5558589"/>
          </a:xfrm>
          <a:prstGeom prst="rect">
            <a:avLst/>
          </a:prstGeom>
        </p:spPr>
        <p:txBody>
          <a:bodyPr lIns="91439" tIns="45719" rIns="91439" bIns="45719" anchor="t">
            <a:noAutofit/>
          </a:bodyPr>
          <a:lstStyle/>
          <a:p>
            <a:r>
              <a:rPr lang="en-US"/>
              <a:t>Click icon to add picture</a:t>
            </a:r>
            <a:endParaRPr dirty="0"/>
          </a:p>
        </p:txBody>
      </p:sp>
      <p:sp>
        <p:nvSpPr>
          <p:cNvPr id="66" name="Shape 66"/>
          <p:cNvSpPr>
            <a:spLocks noGrp="1"/>
          </p:cNvSpPr>
          <p:nvPr>
            <p:ph type="title"/>
          </p:nvPr>
        </p:nvSpPr>
        <p:spPr>
          <a:xfrm>
            <a:off x="1689100" y="952500"/>
            <a:ext cx="21005800" cy="2286000"/>
          </a:xfrm>
          <a:prstGeom prst="rect">
            <a:avLst/>
          </a:prstGeom>
          <a:solidFill>
            <a:srgbClr val="FFFFFF"/>
          </a:solidFill>
        </p:spPr>
        <p:txBody>
          <a:bodyPr/>
          <a:lstStyle>
            <a:lvl1pPr>
              <a:defRPr>
                <a:solidFill>
                  <a:srgbClr val="589B52"/>
                </a:solidFill>
                <a:latin typeface="BPG Nino Mtavruli"/>
              </a:defRPr>
            </a:lvl1pPr>
          </a:lstStyle>
          <a:p>
            <a:r>
              <a:rPr lang="en-US"/>
              <a:t>Click to edit Master title style</a:t>
            </a:r>
            <a:endParaRPr dirty="0"/>
          </a:p>
        </p:txBody>
      </p:sp>
      <p:sp>
        <p:nvSpPr>
          <p:cNvPr id="67" name="Shape 67"/>
          <p:cNvSpPr>
            <a:spLocks noGrp="1"/>
          </p:cNvSpPr>
          <p:nvPr>
            <p:ph type="body" sz="half" idx="1"/>
          </p:nvPr>
        </p:nvSpPr>
        <p:spPr>
          <a:xfrm>
            <a:off x="1689100" y="3238500"/>
            <a:ext cx="10007600" cy="9207500"/>
          </a:xfrm>
          <a:prstGeom prst="rect">
            <a:avLst/>
          </a:prstGeom>
        </p:spPr>
        <p:txBody>
          <a:bodyPr/>
          <a:lstStyle>
            <a:lvl1pPr marL="558800" indent="-558800">
              <a:spcBef>
                <a:spcPts val="4500"/>
              </a:spcBef>
              <a:buFontTx/>
              <a:buBlip>
                <a:blip r:embed="rId2"/>
              </a:buBlip>
              <a:defRPr sz="4500">
                <a:latin typeface="Arial Unicode MS" panose="020B0604020202020204" pitchFamily="34" charset="-128"/>
                <a:ea typeface="Arial Unicode MS" panose="020B0604020202020204" pitchFamily="34" charset="-128"/>
                <a:cs typeface="Arial Unicode MS" panose="020B0604020202020204" pitchFamily="34" charset="-128"/>
              </a:defRPr>
            </a:lvl1pPr>
            <a:lvl2pPr marL="1117600" indent="-558800">
              <a:spcBef>
                <a:spcPts val="4500"/>
              </a:spcBef>
              <a:buFontTx/>
              <a:buBlip>
                <a:blip r:embed="rId2"/>
              </a:buBlip>
              <a:defRPr sz="4500">
                <a:latin typeface="Arial Unicode MS" panose="020B0604020202020204" pitchFamily="34" charset="-128"/>
                <a:ea typeface="Arial Unicode MS" panose="020B0604020202020204" pitchFamily="34" charset="-128"/>
                <a:cs typeface="Arial Unicode MS" panose="020B0604020202020204" pitchFamily="34" charset="-128"/>
              </a:defRPr>
            </a:lvl2pPr>
            <a:lvl3pPr marL="1676400" indent="-558800">
              <a:spcBef>
                <a:spcPts val="4500"/>
              </a:spcBef>
              <a:buFontTx/>
              <a:buBlip>
                <a:blip r:embed="rId2"/>
              </a:buBlip>
              <a:defRPr sz="4500">
                <a:latin typeface="Arial Unicode MS" panose="020B0604020202020204" pitchFamily="34" charset="-128"/>
                <a:ea typeface="Arial Unicode MS" panose="020B0604020202020204" pitchFamily="34" charset="-128"/>
                <a:cs typeface="Arial Unicode MS" panose="020B0604020202020204" pitchFamily="34" charset="-128"/>
              </a:defRPr>
            </a:lvl3pPr>
            <a:lvl4pPr marL="2235200" indent="-558800">
              <a:spcBef>
                <a:spcPts val="4500"/>
              </a:spcBef>
              <a:buFontTx/>
              <a:buBlip>
                <a:blip r:embed="rId2"/>
              </a:buBlip>
              <a:defRPr sz="4500">
                <a:latin typeface="Arial Unicode MS" panose="020B0604020202020204" pitchFamily="34" charset="-128"/>
                <a:ea typeface="Arial Unicode MS" panose="020B0604020202020204" pitchFamily="34" charset="-128"/>
                <a:cs typeface="Arial Unicode MS" panose="020B0604020202020204" pitchFamily="34" charset="-128"/>
              </a:defRPr>
            </a:lvl4pPr>
            <a:lvl5pPr marL="2794000" indent="-558800">
              <a:spcBef>
                <a:spcPts val="4500"/>
              </a:spcBef>
              <a:buFontTx/>
              <a:buBlip>
                <a:blip r:embed="rId2"/>
              </a:buBlip>
              <a:defRPr sz="4500">
                <a:latin typeface="Arial Unicode MS" panose="020B0604020202020204" pitchFamily="34" charset="-128"/>
                <a:ea typeface="Arial Unicode MS" panose="020B0604020202020204" pitchFamily="34" charset="-128"/>
                <a:cs typeface="Arial Unicode MS" panose="020B0604020202020204" pitchFamily="34" charset="-128"/>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68" name="Shape 68"/>
          <p:cNvSpPr>
            <a:spLocks noGrp="1"/>
          </p:cNvSpPr>
          <p:nvPr>
            <p:ph type="sldNum" sz="quarter" idx="2"/>
          </p:nvPr>
        </p:nvSpPr>
        <p:spPr>
          <a:xfrm>
            <a:off x="11946001" y="13081000"/>
            <a:ext cx="479298" cy="471924"/>
          </a:xfrm>
          <a:prstGeom prst="rect">
            <a:avLst/>
          </a:prstGeom>
        </p:spPr>
        <p:txBody>
          <a:bodyPr/>
          <a:lstStyle>
            <a:lvl1pPr>
              <a:defRPr>
                <a:solidFill>
                  <a:schemeClr val="bg1"/>
                </a:solidFill>
              </a:defRPr>
            </a:lvl1pPr>
          </a:lstStyle>
          <a:p>
            <a:fld id="{86CB4B4D-7CA3-9044-876B-883B54F8677D}" type="slidenum">
              <a:rPr lang="ka-GE" smtClean="0"/>
              <a:pPr/>
              <a:t>‹#›</a:t>
            </a:fld>
            <a:endParaRPr lang="ka-GE" dirty="0"/>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ckages">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a:xfrm>
            <a:off x="11946001" y="13081000"/>
            <a:ext cx="479298" cy="471924"/>
          </a:xfrm>
        </p:spPr>
        <p:txBody>
          <a:bodyPr/>
          <a:lstStyle>
            <a:lvl1pPr>
              <a:defRPr>
                <a:solidFill>
                  <a:schemeClr val="bg1"/>
                </a:solidFill>
              </a:defRPr>
            </a:lvl1pPr>
          </a:lstStyle>
          <a:p>
            <a:fld id="{86CB4B4D-7CA3-9044-876B-883B54F8677D}" type="slidenum">
              <a:rPr lang="ka-GE" smtClean="0"/>
              <a:pPr/>
              <a:t>‹#›</a:t>
            </a:fld>
            <a:endParaRPr lang="ka-GE" dirty="0"/>
          </a:p>
        </p:txBody>
      </p:sp>
      <p:grpSp>
        <p:nvGrpSpPr>
          <p:cNvPr id="4" name="Group 131"/>
          <p:cNvGrpSpPr/>
          <p:nvPr userDrawn="1"/>
        </p:nvGrpSpPr>
        <p:grpSpPr>
          <a:xfrm>
            <a:off x="3224763" y="2330958"/>
            <a:ext cx="17934475" cy="8320114"/>
            <a:chOff x="0" y="0"/>
            <a:chExt cx="17934474" cy="8320113"/>
          </a:xfrm>
        </p:grpSpPr>
        <p:sp>
          <p:nvSpPr>
            <p:cNvPr id="5" name="Shape 125"/>
            <p:cNvSpPr/>
            <p:nvPr/>
          </p:nvSpPr>
          <p:spPr>
            <a:xfrm rot="21467983">
              <a:off x="153427" y="131946"/>
              <a:ext cx="5174296" cy="8091822"/>
            </a:xfrm>
            <a:prstGeom prst="roundRect">
              <a:avLst>
                <a:gd name="adj" fmla="val 4151"/>
              </a:avLst>
            </a:prstGeom>
            <a:solidFill>
              <a:srgbClr val="F37435"/>
            </a:soli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
          <p:nvSpPr>
            <p:cNvPr id="6" name="Shape 126"/>
            <p:cNvSpPr/>
            <p:nvPr/>
          </p:nvSpPr>
          <p:spPr>
            <a:xfrm>
              <a:off x="124717" y="246845"/>
              <a:ext cx="5039640" cy="7862024"/>
            </a:xfrm>
            <a:prstGeom prst="roundRect">
              <a:avLst>
                <a:gd name="adj" fmla="val 4262"/>
              </a:avLst>
            </a:prstGeom>
            <a:solidFill>
              <a:srgbClr val="FFFFFF"/>
            </a:solidFill>
            <a:ln w="12700" cap="flat">
              <a:noFill/>
              <a:miter lim="400000"/>
            </a:ln>
            <a:effectLst/>
          </p:spPr>
          <p:txBody>
            <a:bodyPr wrap="square" lIns="50800" tIns="50800" rIns="50800" bIns="50800" numCol="1" anchor="ctr">
              <a:noAutofit/>
            </a:bodyPr>
            <a:lstStyle/>
            <a:p>
              <a:pPr>
                <a:defRPr sz="13200" u="sng">
                  <a:solidFill>
                    <a:srgbClr val="F37435"/>
                  </a:solidFill>
                  <a:latin typeface="BPG Nino Mtavruli"/>
                  <a:ea typeface="BPG Nino Mtavruli"/>
                  <a:cs typeface="BPG Nino Mtavruli"/>
                  <a:sym typeface="BPG Nino Mtavruli"/>
                </a:defRPr>
              </a:pPr>
              <a:endParaRPr/>
            </a:p>
          </p:txBody>
        </p:sp>
        <p:sp>
          <p:nvSpPr>
            <p:cNvPr id="7" name="Shape 127"/>
            <p:cNvSpPr/>
            <p:nvPr/>
          </p:nvSpPr>
          <p:spPr>
            <a:xfrm rot="21467983">
              <a:off x="6437434" y="131946"/>
              <a:ext cx="5174296" cy="8091822"/>
            </a:xfrm>
            <a:prstGeom prst="roundRect">
              <a:avLst>
                <a:gd name="adj" fmla="val 4151"/>
              </a:avLst>
            </a:prstGeom>
            <a:solidFill>
              <a:srgbClr val="F37435"/>
            </a:soli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
          <p:nvSpPr>
            <p:cNvPr id="8" name="Shape 128"/>
            <p:cNvSpPr/>
            <p:nvPr/>
          </p:nvSpPr>
          <p:spPr>
            <a:xfrm>
              <a:off x="6408724" y="246845"/>
              <a:ext cx="5039639" cy="7862024"/>
            </a:xfrm>
            <a:prstGeom prst="roundRect">
              <a:avLst>
                <a:gd name="adj" fmla="val 4262"/>
              </a:avLst>
            </a:prstGeom>
            <a:solidFill>
              <a:srgbClr val="FFFFFF"/>
            </a:solidFill>
            <a:ln w="12700" cap="flat">
              <a:noFill/>
              <a:miter lim="400000"/>
            </a:ln>
            <a:effectLst/>
          </p:spPr>
          <p:txBody>
            <a:bodyPr wrap="square" lIns="50800" tIns="50800" rIns="50800" bIns="50800" numCol="1" anchor="ctr">
              <a:noAutofit/>
            </a:bodyPr>
            <a:lstStyle/>
            <a:p>
              <a:pPr>
                <a:defRPr sz="13200" u="sng">
                  <a:solidFill>
                    <a:srgbClr val="F37435"/>
                  </a:solidFill>
                  <a:latin typeface="BPG Nino Mtavruli"/>
                  <a:ea typeface="BPG Nino Mtavruli"/>
                  <a:cs typeface="BPG Nino Mtavruli"/>
                  <a:sym typeface="BPG Nino Mtavruli"/>
                </a:defRPr>
              </a:pPr>
              <a:endParaRPr/>
            </a:p>
          </p:txBody>
        </p:sp>
        <p:sp>
          <p:nvSpPr>
            <p:cNvPr id="9" name="Shape 129"/>
            <p:cNvSpPr/>
            <p:nvPr/>
          </p:nvSpPr>
          <p:spPr>
            <a:xfrm rot="21467983">
              <a:off x="12606752" y="96345"/>
              <a:ext cx="5174296" cy="8091822"/>
            </a:xfrm>
            <a:prstGeom prst="roundRect">
              <a:avLst>
                <a:gd name="adj" fmla="val 4151"/>
              </a:avLst>
            </a:prstGeom>
            <a:solidFill>
              <a:srgbClr val="F37435"/>
            </a:soli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
          <p:nvSpPr>
            <p:cNvPr id="10" name="Shape 130"/>
            <p:cNvSpPr/>
            <p:nvPr/>
          </p:nvSpPr>
          <p:spPr>
            <a:xfrm>
              <a:off x="12578043" y="211244"/>
              <a:ext cx="5039639" cy="7862024"/>
            </a:xfrm>
            <a:prstGeom prst="roundRect">
              <a:avLst>
                <a:gd name="adj" fmla="val 4262"/>
              </a:avLst>
            </a:prstGeom>
            <a:solidFill>
              <a:srgbClr val="FFFFFF"/>
            </a:solidFill>
            <a:ln w="12700" cap="flat">
              <a:noFill/>
              <a:miter lim="400000"/>
            </a:ln>
            <a:effectLst/>
          </p:spPr>
          <p:txBody>
            <a:bodyPr wrap="square" lIns="50800" tIns="50800" rIns="50800" bIns="50800" numCol="1" anchor="ctr">
              <a:noAutofit/>
            </a:bodyPr>
            <a:lstStyle/>
            <a:p>
              <a:pPr>
                <a:defRPr sz="13200">
                  <a:solidFill>
                    <a:srgbClr val="F37435"/>
                  </a:solidFill>
                  <a:latin typeface="BPG Nino Mtavruli"/>
                  <a:ea typeface="BPG Nino Mtavruli"/>
                  <a:cs typeface="BPG Nino Mtavruli"/>
                  <a:sym typeface="BPG Nino Mtavruli"/>
                </a:defRPr>
              </a:pPr>
              <a:endParaRPr/>
            </a:p>
          </p:txBody>
        </p:sp>
      </p:grpSp>
      <p:sp>
        <p:nvSpPr>
          <p:cNvPr id="11" name="Shape 133"/>
          <p:cNvSpPr/>
          <p:nvPr userDrawn="1"/>
        </p:nvSpPr>
        <p:spPr>
          <a:xfrm>
            <a:off x="3620612" y="2304372"/>
            <a:ext cx="4405105" cy="3328663"/>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nchor="ctr">
            <a:spAutoFit/>
          </a:bodyPr>
          <a:lstStyle/>
          <a:p>
            <a:pPr>
              <a:lnSpc>
                <a:spcPts val="12200"/>
              </a:lnSpc>
            </a:pPr>
            <a:r>
              <a:rPr dirty="0" err="1"/>
              <a:t>თონის</a:t>
            </a:r>
            <a:r>
              <a:rPr dirty="0"/>
              <a:t> </a:t>
            </a:r>
            <a:r>
              <a:rPr dirty="0" err="1"/>
              <a:t>პური</a:t>
            </a:r>
            <a:endParaRPr dirty="0"/>
          </a:p>
          <a:p>
            <a:pPr>
              <a:lnSpc>
                <a:spcPts val="12200"/>
              </a:lnSpc>
              <a:defRPr sz="15000">
                <a:solidFill>
                  <a:srgbClr val="B7D264"/>
                </a:solidFill>
              </a:defRPr>
            </a:pPr>
            <a:r>
              <a:rPr dirty="0"/>
              <a:t>200$</a:t>
            </a:r>
          </a:p>
        </p:txBody>
      </p:sp>
      <p:sp>
        <p:nvSpPr>
          <p:cNvPr id="12" name="Shape 134"/>
          <p:cNvSpPr/>
          <p:nvPr userDrawn="1"/>
        </p:nvSpPr>
        <p:spPr>
          <a:xfrm>
            <a:off x="3432645" y="5624599"/>
            <a:ext cx="4781040" cy="2466802"/>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spAutoFit/>
          </a:bodyPr>
          <a:lstStyle/>
          <a:p>
            <a:pPr defTabSz="457200">
              <a:defRPr sz="2000">
                <a:solidFill>
                  <a:srgbClr val="545454"/>
                </a:solidFill>
                <a:latin typeface="Arial"/>
                <a:ea typeface="Arial"/>
                <a:cs typeface="Arial"/>
                <a:sym typeface="Arial"/>
              </a:defRPr>
            </a:pPr>
            <a:r>
              <a:rPr b="1">
                <a:solidFill>
                  <a:srgbClr val="6A6A6A"/>
                </a:solidFill>
              </a:rPr>
              <a:t>თონის პური</a:t>
            </a:r>
            <a:r>
              <a:t>-შოთი, ქართული პურის სახეობაა, რომელიც ცხვება სპეციალურ, მიწაში ნაწილობრივად ჩაფლულ, თიხის საცხობში-თონეში.</a:t>
            </a:r>
            <a:r>
              <a:rPr b="1">
                <a:solidFill>
                  <a:srgbClr val="6A6A6A"/>
                </a:solidFill>
              </a:rPr>
              <a:t>თონის პური</a:t>
            </a:r>
            <a:r>
              <a:t>-შოთი, რომელიც ცხვება სპეციალურ, მიწაში ნაწილობრივად ჩაფლულ, თიხის საცხობში-თონეში.</a:t>
            </a:r>
          </a:p>
        </p:txBody>
      </p:sp>
      <p:sp>
        <p:nvSpPr>
          <p:cNvPr id="13" name="Shape 135"/>
          <p:cNvSpPr/>
          <p:nvPr userDrawn="1"/>
        </p:nvSpPr>
        <p:spPr>
          <a:xfrm>
            <a:off x="3929558" y="9172348"/>
            <a:ext cx="3914213" cy="713115"/>
          </a:xfrm>
          <a:prstGeom prst="roundRect">
            <a:avLst>
              <a:gd name="adj" fmla="val 10247"/>
            </a:avLst>
          </a:prstGeom>
          <a:solidFill>
            <a:srgbClr val="B7D264"/>
          </a:solidFill>
          <a:ln w="12700">
            <a:miter lim="400000"/>
          </a:ln>
          <a:effectLst>
            <a:outerShdw blurRad="622300" dist="127000" dir="5400000" rotWithShape="0">
              <a:srgbClr val="000000">
                <a:alpha val="13483"/>
              </a:srgbClr>
            </a:outerShdw>
          </a:effectLst>
          <a:extLst>
            <a:ext uri="{C572A759-6A51-4108-AA02-DFA0A04FC94B}">
              <ma14:wrappingTextBoxFlag xmlns="" xmlns:ma14="http://schemas.microsoft.com/office/mac/drawingml/2011/main" val="1"/>
            </a:ext>
          </a:extLst>
        </p:spPr>
        <p:txBody>
          <a:bodyPr lIns="50800" tIns="50800" rIns="50800" bIns="50800" anchor="ctr"/>
          <a:lstStyle>
            <a:lvl1pPr>
              <a:defRPr sz="3000">
                <a:solidFill>
                  <a:srgbClr val="FFFFFF"/>
                </a:solidFill>
                <a:latin typeface="BPG Nino Mtavruli"/>
                <a:ea typeface="BPG Nino Mtavruli"/>
                <a:cs typeface="BPG Nino Mtavruli"/>
                <a:sym typeface="BPG Nino Mtavruli"/>
              </a:defRPr>
            </a:lvl1pPr>
          </a:lstStyle>
          <a:p>
            <a:r>
              <a:t>0 ნაბიჯი</a:t>
            </a:r>
          </a:p>
        </p:txBody>
      </p:sp>
      <p:sp>
        <p:nvSpPr>
          <p:cNvPr id="14" name="Shape 136"/>
          <p:cNvSpPr/>
          <p:nvPr userDrawn="1"/>
        </p:nvSpPr>
        <p:spPr>
          <a:xfrm>
            <a:off x="9989447" y="2259241"/>
            <a:ext cx="4405106" cy="3328663"/>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nchor="ctr">
            <a:spAutoFit/>
          </a:bodyPr>
          <a:lstStyle/>
          <a:p>
            <a:pPr>
              <a:lnSpc>
                <a:spcPts val="12200"/>
              </a:lnSpc>
            </a:pPr>
            <a:r>
              <a:t>თონის პური</a:t>
            </a:r>
          </a:p>
          <a:p>
            <a:pPr>
              <a:lnSpc>
                <a:spcPts val="12200"/>
              </a:lnSpc>
              <a:defRPr sz="15000">
                <a:solidFill>
                  <a:srgbClr val="B7D264"/>
                </a:solidFill>
              </a:defRPr>
            </a:pPr>
            <a:r>
              <a:t>200$</a:t>
            </a:r>
          </a:p>
        </p:txBody>
      </p:sp>
      <p:sp>
        <p:nvSpPr>
          <p:cNvPr id="15" name="Shape 137"/>
          <p:cNvSpPr/>
          <p:nvPr userDrawn="1"/>
        </p:nvSpPr>
        <p:spPr>
          <a:xfrm>
            <a:off x="9801480" y="5579468"/>
            <a:ext cx="4781040" cy="2466803"/>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spAutoFit/>
          </a:bodyPr>
          <a:lstStyle/>
          <a:p>
            <a:pPr defTabSz="457200">
              <a:defRPr sz="2000">
                <a:solidFill>
                  <a:srgbClr val="545454"/>
                </a:solidFill>
                <a:latin typeface="Arial"/>
                <a:ea typeface="Arial"/>
                <a:cs typeface="Arial"/>
                <a:sym typeface="Arial"/>
              </a:defRPr>
            </a:pPr>
            <a:r>
              <a:rPr b="1">
                <a:solidFill>
                  <a:srgbClr val="6A6A6A"/>
                </a:solidFill>
              </a:rPr>
              <a:t>თონის პური</a:t>
            </a:r>
            <a:r>
              <a:t>-შოთი, ქართული პურის სახეობაა, რომელიც ცხვება სპეციალურ, მიწაში ნაწილობრივად ჩაფლულ, თიხის საცხობში-თონეში.</a:t>
            </a:r>
            <a:r>
              <a:rPr b="1">
                <a:solidFill>
                  <a:srgbClr val="6A6A6A"/>
                </a:solidFill>
              </a:rPr>
              <a:t>თონის პური</a:t>
            </a:r>
            <a:r>
              <a:t>-შოთი, რომელიც ცხვება სპეციალურ, მიწაში ნაწილობრივად ჩაფლულ, თიხის საცხობში-თონეში.</a:t>
            </a:r>
          </a:p>
        </p:txBody>
      </p:sp>
      <p:sp>
        <p:nvSpPr>
          <p:cNvPr id="16" name="Shape 138"/>
          <p:cNvSpPr/>
          <p:nvPr userDrawn="1"/>
        </p:nvSpPr>
        <p:spPr>
          <a:xfrm>
            <a:off x="10298393" y="9127218"/>
            <a:ext cx="3914212" cy="713115"/>
          </a:xfrm>
          <a:prstGeom prst="roundRect">
            <a:avLst>
              <a:gd name="adj" fmla="val 10247"/>
            </a:avLst>
          </a:prstGeom>
          <a:solidFill>
            <a:srgbClr val="B7D264"/>
          </a:solidFill>
          <a:ln w="12700">
            <a:miter lim="400000"/>
          </a:ln>
          <a:effectLst>
            <a:outerShdw blurRad="622300" dist="127000" dir="5400000" rotWithShape="0">
              <a:srgbClr val="000000">
                <a:alpha val="13483"/>
              </a:srgbClr>
            </a:outerShdw>
          </a:effectLst>
          <a:extLst>
            <a:ext uri="{C572A759-6A51-4108-AA02-DFA0A04FC94B}">
              <ma14:wrappingTextBoxFlag xmlns="" xmlns:ma14="http://schemas.microsoft.com/office/mac/drawingml/2011/main" val="1"/>
            </a:ext>
          </a:extLst>
        </p:spPr>
        <p:txBody>
          <a:bodyPr lIns="50800" tIns="50800" rIns="50800" bIns="50800" anchor="ctr"/>
          <a:lstStyle>
            <a:lvl1pPr>
              <a:defRPr sz="3000">
                <a:solidFill>
                  <a:srgbClr val="FFFFFF"/>
                </a:solidFill>
                <a:latin typeface="BPG Nino Mtavruli"/>
                <a:ea typeface="BPG Nino Mtavruli"/>
                <a:cs typeface="BPG Nino Mtavruli"/>
                <a:sym typeface="BPG Nino Mtavruli"/>
              </a:defRPr>
            </a:lvl1pPr>
          </a:lstStyle>
          <a:p>
            <a:r>
              <a:t>1 ნაბიჯი</a:t>
            </a:r>
          </a:p>
        </p:txBody>
      </p:sp>
      <p:sp>
        <p:nvSpPr>
          <p:cNvPr id="17" name="Shape 139"/>
          <p:cNvSpPr/>
          <p:nvPr userDrawn="1"/>
        </p:nvSpPr>
        <p:spPr>
          <a:xfrm>
            <a:off x="16175448" y="2282963"/>
            <a:ext cx="4405105" cy="3328663"/>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nchor="ctr">
            <a:spAutoFit/>
          </a:bodyPr>
          <a:lstStyle/>
          <a:p>
            <a:pPr>
              <a:lnSpc>
                <a:spcPts val="12200"/>
              </a:lnSpc>
            </a:pPr>
            <a:r>
              <a:t>თონის პური</a:t>
            </a:r>
          </a:p>
          <a:p>
            <a:pPr>
              <a:lnSpc>
                <a:spcPts val="12200"/>
              </a:lnSpc>
              <a:defRPr sz="15000">
                <a:solidFill>
                  <a:srgbClr val="B7D264"/>
                </a:solidFill>
              </a:defRPr>
            </a:pPr>
            <a:r>
              <a:t>200$</a:t>
            </a:r>
          </a:p>
        </p:txBody>
      </p:sp>
      <p:sp>
        <p:nvSpPr>
          <p:cNvPr id="18" name="Shape 140"/>
          <p:cNvSpPr/>
          <p:nvPr userDrawn="1"/>
        </p:nvSpPr>
        <p:spPr>
          <a:xfrm>
            <a:off x="15987479" y="5603190"/>
            <a:ext cx="4781041" cy="2466802"/>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spAutoFit/>
          </a:bodyPr>
          <a:lstStyle/>
          <a:p>
            <a:pPr defTabSz="457200">
              <a:defRPr sz="2000">
                <a:solidFill>
                  <a:srgbClr val="545454"/>
                </a:solidFill>
                <a:latin typeface="Arial"/>
                <a:ea typeface="Arial"/>
                <a:cs typeface="Arial"/>
                <a:sym typeface="Arial"/>
              </a:defRPr>
            </a:pPr>
            <a:r>
              <a:rPr b="1">
                <a:solidFill>
                  <a:srgbClr val="6A6A6A"/>
                </a:solidFill>
              </a:rPr>
              <a:t>თონის პური</a:t>
            </a:r>
            <a:r>
              <a:t>-შოთი, ქართული პურის სახეობაა, რომელიც ცხვება სპეციალურ, მიწაში ნაწილობრივად ჩაფლულ, თიხის საცხობში-თონეში.</a:t>
            </a:r>
            <a:r>
              <a:rPr b="1">
                <a:solidFill>
                  <a:srgbClr val="6A6A6A"/>
                </a:solidFill>
              </a:rPr>
              <a:t>თონის პური</a:t>
            </a:r>
            <a:r>
              <a:t>-შოთი, რომელიც ცხვება სპეციალურ, მიწაში ნაწილობრივად ჩაფლულ, თიხის საცხობში-თონეში.</a:t>
            </a:r>
          </a:p>
        </p:txBody>
      </p:sp>
      <p:sp>
        <p:nvSpPr>
          <p:cNvPr id="19" name="Shape 141"/>
          <p:cNvSpPr/>
          <p:nvPr userDrawn="1"/>
        </p:nvSpPr>
        <p:spPr>
          <a:xfrm>
            <a:off x="16484393" y="9150939"/>
            <a:ext cx="3914212" cy="713115"/>
          </a:xfrm>
          <a:prstGeom prst="roundRect">
            <a:avLst>
              <a:gd name="adj" fmla="val 10247"/>
            </a:avLst>
          </a:prstGeom>
          <a:solidFill>
            <a:srgbClr val="B7D264"/>
          </a:solidFill>
          <a:ln w="12700">
            <a:miter lim="400000"/>
          </a:ln>
          <a:effectLst>
            <a:outerShdw blurRad="622300" dist="127000" dir="5400000" rotWithShape="0">
              <a:srgbClr val="000000">
                <a:alpha val="13483"/>
              </a:srgbClr>
            </a:outerShdw>
          </a:effectLst>
          <a:extLst>
            <a:ext uri="{C572A759-6A51-4108-AA02-DFA0A04FC94B}">
              <ma14:wrappingTextBoxFlag xmlns="" xmlns:ma14="http://schemas.microsoft.com/office/mac/drawingml/2011/main" val="1"/>
            </a:ext>
          </a:extLst>
        </p:spPr>
        <p:txBody>
          <a:bodyPr lIns="50800" tIns="50800" rIns="50800" bIns="50800" anchor="ctr"/>
          <a:lstStyle>
            <a:lvl1pPr>
              <a:defRPr sz="3000">
                <a:solidFill>
                  <a:srgbClr val="FFFFFF"/>
                </a:solidFill>
                <a:latin typeface="BPG Nino Mtavruli"/>
                <a:ea typeface="BPG Nino Mtavruli"/>
                <a:cs typeface="BPG Nino Mtavruli"/>
                <a:sym typeface="BPG Nino Mtavruli"/>
              </a:defRPr>
            </a:lvl1pPr>
          </a:lstStyle>
          <a:p>
            <a:r>
              <a:t>2 ნაბიჯი</a:t>
            </a:r>
          </a:p>
        </p:txBody>
      </p:sp>
    </p:spTree>
    <p:extLst>
      <p:ext uri="{BB962C8B-B14F-4D97-AF65-F5344CB8AC3E}">
        <p14:creationId xmlns:p14="http://schemas.microsoft.com/office/powerpoint/2010/main" val="4271501196"/>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ackages Green">
    <p:bg>
      <p:bgPr>
        <a:solidFill>
          <a:srgbClr val="B6D25F"/>
        </a:solidFill>
        <a:effectLst/>
      </p:bgPr>
    </p:bg>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a:xfrm>
            <a:off x="11946001" y="13081000"/>
            <a:ext cx="479298" cy="471924"/>
          </a:xfrm>
        </p:spPr>
        <p:txBody>
          <a:bodyPr/>
          <a:lstStyle>
            <a:lvl1pPr>
              <a:defRPr>
                <a:solidFill>
                  <a:schemeClr val="bg1"/>
                </a:solidFill>
              </a:defRPr>
            </a:lvl1pPr>
          </a:lstStyle>
          <a:p>
            <a:fld id="{86CB4B4D-7CA3-9044-876B-883B54F8677D}" type="slidenum">
              <a:rPr lang="ka-GE" smtClean="0"/>
              <a:pPr/>
              <a:t>‹#›</a:t>
            </a:fld>
            <a:endParaRPr lang="ka-GE" dirty="0"/>
          </a:p>
        </p:txBody>
      </p:sp>
      <p:grpSp>
        <p:nvGrpSpPr>
          <p:cNvPr id="4" name="Group 131"/>
          <p:cNvGrpSpPr/>
          <p:nvPr userDrawn="1"/>
        </p:nvGrpSpPr>
        <p:grpSpPr>
          <a:xfrm>
            <a:off x="3224763" y="2330958"/>
            <a:ext cx="17934475" cy="8320114"/>
            <a:chOff x="0" y="0"/>
            <a:chExt cx="17934474" cy="8320113"/>
          </a:xfrm>
        </p:grpSpPr>
        <p:sp>
          <p:nvSpPr>
            <p:cNvPr id="5" name="Shape 125"/>
            <p:cNvSpPr/>
            <p:nvPr/>
          </p:nvSpPr>
          <p:spPr>
            <a:xfrm rot="21467983">
              <a:off x="153427" y="131946"/>
              <a:ext cx="5174296" cy="8091822"/>
            </a:xfrm>
            <a:prstGeom prst="roundRect">
              <a:avLst>
                <a:gd name="adj" fmla="val 4151"/>
              </a:avLst>
            </a:prstGeom>
            <a:solidFill>
              <a:srgbClr val="F37435"/>
            </a:soli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
          <p:nvSpPr>
            <p:cNvPr id="6" name="Shape 126"/>
            <p:cNvSpPr/>
            <p:nvPr/>
          </p:nvSpPr>
          <p:spPr>
            <a:xfrm>
              <a:off x="124717" y="246845"/>
              <a:ext cx="5039640" cy="7862024"/>
            </a:xfrm>
            <a:prstGeom prst="roundRect">
              <a:avLst>
                <a:gd name="adj" fmla="val 4262"/>
              </a:avLst>
            </a:prstGeom>
            <a:solidFill>
              <a:srgbClr val="FFFFFF"/>
            </a:solidFill>
            <a:ln w="12700" cap="flat">
              <a:noFill/>
              <a:miter lim="400000"/>
            </a:ln>
            <a:effectLst/>
          </p:spPr>
          <p:txBody>
            <a:bodyPr wrap="square" lIns="50800" tIns="50800" rIns="50800" bIns="50800" numCol="1" anchor="ctr">
              <a:noAutofit/>
            </a:bodyPr>
            <a:lstStyle/>
            <a:p>
              <a:pPr>
                <a:defRPr sz="13200" u="sng">
                  <a:solidFill>
                    <a:srgbClr val="F37435"/>
                  </a:solidFill>
                  <a:latin typeface="BPG Nino Mtavruli"/>
                  <a:ea typeface="BPG Nino Mtavruli"/>
                  <a:cs typeface="BPG Nino Mtavruli"/>
                  <a:sym typeface="BPG Nino Mtavruli"/>
                </a:defRPr>
              </a:pPr>
              <a:endParaRPr/>
            </a:p>
          </p:txBody>
        </p:sp>
        <p:sp>
          <p:nvSpPr>
            <p:cNvPr id="7" name="Shape 127"/>
            <p:cNvSpPr/>
            <p:nvPr/>
          </p:nvSpPr>
          <p:spPr>
            <a:xfrm rot="21467983">
              <a:off x="6437434" y="131946"/>
              <a:ext cx="5174296" cy="8091822"/>
            </a:xfrm>
            <a:prstGeom prst="roundRect">
              <a:avLst>
                <a:gd name="adj" fmla="val 4151"/>
              </a:avLst>
            </a:prstGeom>
            <a:solidFill>
              <a:srgbClr val="F37435"/>
            </a:soli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
          <p:nvSpPr>
            <p:cNvPr id="8" name="Shape 128"/>
            <p:cNvSpPr/>
            <p:nvPr/>
          </p:nvSpPr>
          <p:spPr>
            <a:xfrm>
              <a:off x="6408724" y="246845"/>
              <a:ext cx="5039639" cy="7862024"/>
            </a:xfrm>
            <a:prstGeom prst="roundRect">
              <a:avLst>
                <a:gd name="adj" fmla="val 4262"/>
              </a:avLst>
            </a:prstGeom>
            <a:solidFill>
              <a:srgbClr val="FFFFFF"/>
            </a:solidFill>
            <a:ln w="12700" cap="flat">
              <a:noFill/>
              <a:miter lim="400000"/>
            </a:ln>
            <a:effectLst/>
          </p:spPr>
          <p:txBody>
            <a:bodyPr wrap="square" lIns="50800" tIns="50800" rIns="50800" bIns="50800" numCol="1" anchor="ctr">
              <a:noAutofit/>
            </a:bodyPr>
            <a:lstStyle/>
            <a:p>
              <a:pPr>
                <a:defRPr sz="13200" u="sng">
                  <a:solidFill>
                    <a:srgbClr val="F37435"/>
                  </a:solidFill>
                  <a:latin typeface="BPG Nino Mtavruli"/>
                  <a:ea typeface="BPG Nino Mtavruli"/>
                  <a:cs typeface="BPG Nino Mtavruli"/>
                  <a:sym typeface="BPG Nino Mtavruli"/>
                </a:defRPr>
              </a:pPr>
              <a:endParaRPr/>
            </a:p>
          </p:txBody>
        </p:sp>
        <p:sp>
          <p:nvSpPr>
            <p:cNvPr id="9" name="Shape 129"/>
            <p:cNvSpPr/>
            <p:nvPr/>
          </p:nvSpPr>
          <p:spPr>
            <a:xfrm rot="21467983">
              <a:off x="12606752" y="96345"/>
              <a:ext cx="5174296" cy="8091822"/>
            </a:xfrm>
            <a:prstGeom prst="roundRect">
              <a:avLst>
                <a:gd name="adj" fmla="val 4151"/>
              </a:avLst>
            </a:prstGeom>
            <a:solidFill>
              <a:srgbClr val="F37435"/>
            </a:soli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
          <p:nvSpPr>
            <p:cNvPr id="10" name="Shape 130"/>
            <p:cNvSpPr/>
            <p:nvPr/>
          </p:nvSpPr>
          <p:spPr>
            <a:xfrm>
              <a:off x="12578043" y="211244"/>
              <a:ext cx="5039639" cy="7862024"/>
            </a:xfrm>
            <a:prstGeom prst="roundRect">
              <a:avLst>
                <a:gd name="adj" fmla="val 4262"/>
              </a:avLst>
            </a:prstGeom>
            <a:solidFill>
              <a:srgbClr val="FFFFFF"/>
            </a:solidFill>
            <a:ln w="12700" cap="flat">
              <a:noFill/>
              <a:miter lim="400000"/>
            </a:ln>
            <a:effectLst/>
          </p:spPr>
          <p:txBody>
            <a:bodyPr wrap="square" lIns="50800" tIns="50800" rIns="50800" bIns="50800" numCol="1" anchor="ctr">
              <a:noAutofit/>
            </a:bodyPr>
            <a:lstStyle/>
            <a:p>
              <a:pPr>
                <a:defRPr sz="13200">
                  <a:solidFill>
                    <a:srgbClr val="F37435"/>
                  </a:solidFill>
                  <a:latin typeface="BPG Nino Mtavruli"/>
                  <a:ea typeface="BPG Nino Mtavruli"/>
                  <a:cs typeface="BPG Nino Mtavruli"/>
                  <a:sym typeface="BPG Nino Mtavruli"/>
                </a:defRPr>
              </a:pPr>
              <a:endParaRPr/>
            </a:p>
          </p:txBody>
        </p:sp>
      </p:grpSp>
      <p:sp>
        <p:nvSpPr>
          <p:cNvPr id="11" name="Shape 133"/>
          <p:cNvSpPr/>
          <p:nvPr userDrawn="1"/>
        </p:nvSpPr>
        <p:spPr>
          <a:xfrm>
            <a:off x="3620612" y="2304372"/>
            <a:ext cx="4405105" cy="3328663"/>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nchor="ctr">
            <a:spAutoFit/>
          </a:bodyPr>
          <a:lstStyle/>
          <a:p>
            <a:pPr>
              <a:lnSpc>
                <a:spcPts val="12200"/>
              </a:lnSpc>
            </a:pPr>
            <a:r>
              <a:rPr dirty="0" err="1"/>
              <a:t>თონის</a:t>
            </a:r>
            <a:r>
              <a:rPr dirty="0"/>
              <a:t> </a:t>
            </a:r>
            <a:r>
              <a:rPr dirty="0" err="1"/>
              <a:t>პური</a:t>
            </a:r>
            <a:endParaRPr dirty="0"/>
          </a:p>
          <a:p>
            <a:pPr>
              <a:lnSpc>
                <a:spcPts val="12200"/>
              </a:lnSpc>
              <a:defRPr sz="15000">
                <a:solidFill>
                  <a:srgbClr val="B7D264"/>
                </a:solidFill>
              </a:defRPr>
            </a:pPr>
            <a:r>
              <a:rPr dirty="0"/>
              <a:t>200$</a:t>
            </a:r>
          </a:p>
        </p:txBody>
      </p:sp>
      <p:sp>
        <p:nvSpPr>
          <p:cNvPr id="12" name="Shape 134"/>
          <p:cNvSpPr/>
          <p:nvPr userDrawn="1"/>
        </p:nvSpPr>
        <p:spPr>
          <a:xfrm>
            <a:off x="3432645" y="5624599"/>
            <a:ext cx="4781040" cy="2466802"/>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spAutoFit/>
          </a:bodyPr>
          <a:lstStyle/>
          <a:p>
            <a:pPr defTabSz="457200">
              <a:defRPr sz="2000">
                <a:solidFill>
                  <a:srgbClr val="545454"/>
                </a:solidFill>
                <a:latin typeface="Arial"/>
                <a:ea typeface="Arial"/>
                <a:cs typeface="Arial"/>
                <a:sym typeface="Arial"/>
              </a:defRPr>
            </a:pPr>
            <a:r>
              <a:rPr b="1">
                <a:solidFill>
                  <a:srgbClr val="6A6A6A"/>
                </a:solidFill>
              </a:rPr>
              <a:t>თონის პური</a:t>
            </a:r>
            <a:r>
              <a:t>-შოთი, ქართული პურის სახეობაა, რომელიც ცხვება სპეციალურ, მიწაში ნაწილობრივად ჩაფლულ, თიხის საცხობში-თონეში.</a:t>
            </a:r>
            <a:r>
              <a:rPr b="1">
                <a:solidFill>
                  <a:srgbClr val="6A6A6A"/>
                </a:solidFill>
              </a:rPr>
              <a:t>თონის პური</a:t>
            </a:r>
            <a:r>
              <a:t>-შოთი, რომელიც ცხვება სპეციალურ, მიწაში ნაწილობრივად ჩაფლულ, თიხის საცხობში-თონეში.</a:t>
            </a:r>
          </a:p>
        </p:txBody>
      </p:sp>
      <p:sp>
        <p:nvSpPr>
          <p:cNvPr id="13" name="Shape 135"/>
          <p:cNvSpPr/>
          <p:nvPr userDrawn="1"/>
        </p:nvSpPr>
        <p:spPr>
          <a:xfrm>
            <a:off x="3929558" y="9172348"/>
            <a:ext cx="3914213" cy="713115"/>
          </a:xfrm>
          <a:prstGeom prst="roundRect">
            <a:avLst>
              <a:gd name="adj" fmla="val 10247"/>
            </a:avLst>
          </a:prstGeom>
          <a:solidFill>
            <a:srgbClr val="B7D264"/>
          </a:solidFill>
          <a:ln w="12700">
            <a:miter lim="400000"/>
          </a:ln>
          <a:effectLst>
            <a:outerShdw blurRad="622300" dist="127000" dir="5400000" rotWithShape="0">
              <a:srgbClr val="000000">
                <a:alpha val="13483"/>
              </a:srgbClr>
            </a:outerShdw>
          </a:effectLst>
          <a:extLst>
            <a:ext uri="{C572A759-6A51-4108-AA02-DFA0A04FC94B}">
              <ma14:wrappingTextBoxFlag xmlns="" xmlns:ma14="http://schemas.microsoft.com/office/mac/drawingml/2011/main" val="1"/>
            </a:ext>
          </a:extLst>
        </p:spPr>
        <p:txBody>
          <a:bodyPr lIns="50800" tIns="50800" rIns="50800" bIns="50800" anchor="ctr"/>
          <a:lstStyle>
            <a:lvl1pPr>
              <a:defRPr sz="3000">
                <a:solidFill>
                  <a:srgbClr val="FFFFFF"/>
                </a:solidFill>
                <a:latin typeface="BPG Nino Mtavruli"/>
                <a:ea typeface="BPG Nino Mtavruli"/>
                <a:cs typeface="BPG Nino Mtavruli"/>
                <a:sym typeface="BPG Nino Mtavruli"/>
              </a:defRPr>
            </a:lvl1pPr>
          </a:lstStyle>
          <a:p>
            <a:r>
              <a:t>0 ნაბიჯი</a:t>
            </a:r>
          </a:p>
        </p:txBody>
      </p:sp>
      <p:sp>
        <p:nvSpPr>
          <p:cNvPr id="14" name="Shape 136"/>
          <p:cNvSpPr/>
          <p:nvPr userDrawn="1"/>
        </p:nvSpPr>
        <p:spPr>
          <a:xfrm>
            <a:off x="9989447" y="2259241"/>
            <a:ext cx="4405106" cy="3328663"/>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nchor="ctr">
            <a:spAutoFit/>
          </a:bodyPr>
          <a:lstStyle/>
          <a:p>
            <a:pPr>
              <a:lnSpc>
                <a:spcPts val="12200"/>
              </a:lnSpc>
            </a:pPr>
            <a:r>
              <a:t>თონის პური</a:t>
            </a:r>
          </a:p>
          <a:p>
            <a:pPr>
              <a:lnSpc>
                <a:spcPts val="12200"/>
              </a:lnSpc>
              <a:defRPr sz="15000">
                <a:solidFill>
                  <a:srgbClr val="B7D264"/>
                </a:solidFill>
              </a:defRPr>
            </a:pPr>
            <a:r>
              <a:t>200$</a:t>
            </a:r>
          </a:p>
        </p:txBody>
      </p:sp>
      <p:sp>
        <p:nvSpPr>
          <p:cNvPr id="15" name="Shape 137"/>
          <p:cNvSpPr/>
          <p:nvPr userDrawn="1"/>
        </p:nvSpPr>
        <p:spPr>
          <a:xfrm>
            <a:off x="9801480" y="5579468"/>
            <a:ext cx="4781040" cy="2466803"/>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spAutoFit/>
          </a:bodyPr>
          <a:lstStyle/>
          <a:p>
            <a:pPr defTabSz="457200">
              <a:defRPr sz="2000">
                <a:solidFill>
                  <a:srgbClr val="545454"/>
                </a:solidFill>
                <a:latin typeface="Arial"/>
                <a:ea typeface="Arial"/>
                <a:cs typeface="Arial"/>
                <a:sym typeface="Arial"/>
              </a:defRPr>
            </a:pPr>
            <a:r>
              <a:rPr b="1">
                <a:solidFill>
                  <a:srgbClr val="6A6A6A"/>
                </a:solidFill>
              </a:rPr>
              <a:t>თონის პური</a:t>
            </a:r>
            <a:r>
              <a:t>-შოთი, ქართული პურის სახეობაა, რომელიც ცხვება სპეციალურ, მიწაში ნაწილობრივად ჩაფლულ, თიხის საცხობში-თონეში.</a:t>
            </a:r>
            <a:r>
              <a:rPr b="1">
                <a:solidFill>
                  <a:srgbClr val="6A6A6A"/>
                </a:solidFill>
              </a:rPr>
              <a:t>თონის პური</a:t>
            </a:r>
            <a:r>
              <a:t>-შოთი, რომელიც ცხვება სპეციალურ, მიწაში ნაწილობრივად ჩაფლულ, თიხის საცხობში-თონეში.</a:t>
            </a:r>
          </a:p>
        </p:txBody>
      </p:sp>
      <p:sp>
        <p:nvSpPr>
          <p:cNvPr id="16" name="Shape 138"/>
          <p:cNvSpPr/>
          <p:nvPr userDrawn="1"/>
        </p:nvSpPr>
        <p:spPr>
          <a:xfrm>
            <a:off x="10298393" y="9127218"/>
            <a:ext cx="3914212" cy="713115"/>
          </a:xfrm>
          <a:prstGeom prst="roundRect">
            <a:avLst>
              <a:gd name="adj" fmla="val 10247"/>
            </a:avLst>
          </a:prstGeom>
          <a:solidFill>
            <a:srgbClr val="B7D264"/>
          </a:solidFill>
          <a:ln w="12700">
            <a:miter lim="400000"/>
          </a:ln>
          <a:effectLst>
            <a:outerShdw blurRad="622300" dist="127000" dir="5400000" rotWithShape="0">
              <a:srgbClr val="000000">
                <a:alpha val="13483"/>
              </a:srgbClr>
            </a:outerShdw>
          </a:effectLst>
          <a:extLst>
            <a:ext uri="{C572A759-6A51-4108-AA02-DFA0A04FC94B}">
              <ma14:wrappingTextBoxFlag xmlns="" xmlns:ma14="http://schemas.microsoft.com/office/mac/drawingml/2011/main" val="1"/>
            </a:ext>
          </a:extLst>
        </p:spPr>
        <p:txBody>
          <a:bodyPr lIns="50800" tIns="50800" rIns="50800" bIns="50800" anchor="ctr"/>
          <a:lstStyle>
            <a:lvl1pPr>
              <a:defRPr sz="3000">
                <a:solidFill>
                  <a:srgbClr val="FFFFFF"/>
                </a:solidFill>
                <a:latin typeface="BPG Nino Mtavruli"/>
                <a:ea typeface="BPG Nino Mtavruli"/>
                <a:cs typeface="BPG Nino Mtavruli"/>
                <a:sym typeface="BPG Nino Mtavruli"/>
              </a:defRPr>
            </a:lvl1pPr>
          </a:lstStyle>
          <a:p>
            <a:r>
              <a:t>1 ნაბიჯი</a:t>
            </a:r>
          </a:p>
        </p:txBody>
      </p:sp>
      <p:sp>
        <p:nvSpPr>
          <p:cNvPr id="17" name="Shape 139"/>
          <p:cNvSpPr/>
          <p:nvPr userDrawn="1"/>
        </p:nvSpPr>
        <p:spPr>
          <a:xfrm>
            <a:off x="16175448" y="2282963"/>
            <a:ext cx="4405105" cy="3328663"/>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nchor="ctr">
            <a:spAutoFit/>
          </a:bodyPr>
          <a:lstStyle/>
          <a:p>
            <a:pPr>
              <a:lnSpc>
                <a:spcPts val="12200"/>
              </a:lnSpc>
            </a:pPr>
            <a:r>
              <a:t>თონის პური</a:t>
            </a:r>
          </a:p>
          <a:p>
            <a:pPr>
              <a:lnSpc>
                <a:spcPts val="12200"/>
              </a:lnSpc>
              <a:defRPr sz="15000">
                <a:solidFill>
                  <a:srgbClr val="B7D264"/>
                </a:solidFill>
              </a:defRPr>
            </a:pPr>
            <a:r>
              <a:t>200$</a:t>
            </a:r>
          </a:p>
        </p:txBody>
      </p:sp>
      <p:sp>
        <p:nvSpPr>
          <p:cNvPr id="18" name="Shape 140"/>
          <p:cNvSpPr/>
          <p:nvPr userDrawn="1"/>
        </p:nvSpPr>
        <p:spPr>
          <a:xfrm>
            <a:off x="15987479" y="5603190"/>
            <a:ext cx="4781041" cy="2466802"/>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spAutoFit/>
          </a:bodyPr>
          <a:lstStyle/>
          <a:p>
            <a:pPr defTabSz="457200">
              <a:defRPr sz="2000">
                <a:solidFill>
                  <a:srgbClr val="545454"/>
                </a:solidFill>
                <a:latin typeface="Arial"/>
                <a:ea typeface="Arial"/>
                <a:cs typeface="Arial"/>
                <a:sym typeface="Arial"/>
              </a:defRPr>
            </a:pPr>
            <a:r>
              <a:rPr b="1">
                <a:solidFill>
                  <a:srgbClr val="6A6A6A"/>
                </a:solidFill>
              </a:rPr>
              <a:t>თონის პური</a:t>
            </a:r>
            <a:r>
              <a:t>-შოთი, ქართული პურის სახეობაა, რომელიც ცხვება სპეციალურ, მიწაში ნაწილობრივად ჩაფლულ, თიხის საცხობში-თონეში.</a:t>
            </a:r>
            <a:r>
              <a:rPr b="1">
                <a:solidFill>
                  <a:srgbClr val="6A6A6A"/>
                </a:solidFill>
              </a:rPr>
              <a:t>თონის პური</a:t>
            </a:r>
            <a:r>
              <a:t>-შოთი, რომელიც ცხვება სპეციალურ, მიწაში ნაწილობრივად ჩაფლულ, თიხის საცხობში-თონეში.</a:t>
            </a:r>
          </a:p>
        </p:txBody>
      </p:sp>
      <p:sp>
        <p:nvSpPr>
          <p:cNvPr id="19" name="Shape 141"/>
          <p:cNvSpPr/>
          <p:nvPr userDrawn="1"/>
        </p:nvSpPr>
        <p:spPr>
          <a:xfrm>
            <a:off x="16484393" y="9150939"/>
            <a:ext cx="3914212" cy="713115"/>
          </a:xfrm>
          <a:prstGeom prst="roundRect">
            <a:avLst>
              <a:gd name="adj" fmla="val 10247"/>
            </a:avLst>
          </a:prstGeom>
          <a:solidFill>
            <a:srgbClr val="B7D264"/>
          </a:solidFill>
          <a:ln w="12700">
            <a:miter lim="400000"/>
          </a:ln>
          <a:effectLst>
            <a:outerShdw blurRad="622300" dist="127000" dir="5400000" rotWithShape="0">
              <a:srgbClr val="000000">
                <a:alpha val="13483"/>
              </a:srgbClr>
            </a:outerShdw>
          </a:effectLst>
          <a:extLst>
            <a:ext uri="{C572A759-6A51-4108-AA02-DFA0A04FC94B}">
              <ma14:wrappingTextBoxFlag xmlns="" xmlns:ma14="http://schemas.microsoft.com/office/mac/drawingml/2011/main" val="1"/>
            </a:ext>
          </a:extLst>
        </p:spPr>
        <p:txBody>
          <a:bodyPr lIns="50800" tIns="50800" rIns="50800" bIns="50800" anchor="ctr"/>
          <a:lstStyle>
            <a:lvl1pPr>
              <a:defRPr sz="3000">
                <a:solidFill>
                  <a:srgbClr val="FFFFFF"/>
                </a:solidFill>
                <a:latin typeface="BPG Nino Mtavruli"/>
                <a:ea typeface="BPG Nino Mtavruli"/>
                <a:cs typeface="BPG Nino Mtavruli"/>
                <a:sym typeface="BPG Nino Mtavruli"/>
              </a:defRPr>
            </a:lvl1pPr>
          </a:lstStyle>
          <a:p>
            <a:r>
              <a:t>2 ნაბიჯი</a:t>
            </a:r>
          </a:p>
        </p:txBody>
      </p:sp>
    </p:spTree>
    <p:extLst>
      <p:ext uri="{BB962C8B-B14F-4D97-AF65-F5344CB8AC3E}">
        <p14:creationId xmlns:p14="http://schemas.microsoft.com/office/powerpoint/2010/main" val="2662267582"/>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Shape 75"/>
          <p:cNvSpPr>
            <a:spLocks noGrp="1"/>
          </p:cNvSpPr>
          <p:nvPr>
            <p:ph type="body" idx="1"/>
          </p:nvPr>
        </p:nvSpPr>
        <p:spPr>
          <a:xfrm>
            <a:off x="1689100" y="1778000"/>
            <a:ext cx="21005800" cy="10147300"/>
          </a:xfrm>
          <a:prstGeom prst="rect">
            <a:avLst/>
          </a:prstGeom>
        </p:spPr>
        <p:txBody>
          <a:bodyPr/>
          <a:lstStyle>
            <a:lvl1pPr marL="635000" indent="-635000">
              <a:buFontTx/>
              <a:buBlip>
                <a:blip r:embed="rId2"/>
              </a:buBlip>
              <a:defRPr>
                <a:latin typeface="BPG Nino Mtavruli"/>
              </a:defRPr>
            </a:lvl1pPr>
            <a:lvl2pPr marL="1270000" indent="-635000">
              <a:buFontTx/>
              <a:buBlip>
                <a:blip r:embed="rId2"/>
              </a:buBlip>
              <a:defRPr>
                <a:latin typeface="Arial Unicode MS" panose="020B0604020202020204" pitchFamily="34" charset="-128"/>
                <a:ea typeface="Arial Unicode MS" panose="020B0604020202020204" pitchFamily="34" charset="-128"/>
                <a:cs typeface="Arial Unicode MS" panose="020B0604020202020204" pitchFamily="34" charset="-128"/>
              </a:defRPr>
            </a:lvl2pPr>
            <a:lvl3pPr marL="1905000" indent="-635000">
              <a:buFontTx/>
              <a:buBlip>
                <a:blip r:embed="rId2"/>
              </a:buBlip>
              <a:defRPr>
                <a:latin typeface="Arial Unicode MS" panose="020B0604020202020204" pitchFamily="34" charset="-128"/>
                <a:ea typeface="Arial Unicode MS" panose="020B0604020202020204" pitchFamily="34" charset="-128"/>
                <a:cs typeface="Arial Unicode MS" panose="020B0604020202020204" pitchFamily="34" charset="-128"/>
              </a:defRPr>
            </a:lvl3pPr>
            <a:lvl4pPr marL="2540000" indent="-635000">
              <a:buFontTx/>
              <a:buBlip>
                <a:blip r:embed="rId2"/>
              </a:buBlip>
              <a:defRPr>
                <a:latin typeface="Arial Unicode MS" panose="020B0604020202020204" pitchFamily="34" charset="-128"/>
                <a:ea typeface="Arial Unicode MS" panose="020B0604020202020204" pitchFamily="34" charset="-128"/>
                <a:cs typeface="Arial Unicode MS" panose="020B0604020202020204" pitchFamily="34" charset="-128"/>
              </a:defRPr>
            </a:lvl4pPr>
            <a:lvl5pPr marL="3175000" indent="-635000">
              <a:buFontTx/>
              <a:buBlip>
                <a:blip r:embed="rId2"/>
              </a:buBlip>
              <a:defRPr>
                <a:latin typeface="Arial Unicode MS" panose="020B0604020202020204" pitchFamily="34" charset="-128"/>
                <a:ea typeface="Arial Unicode MS" panose="020B0604020202020204" pitchFamily="34" charset="-128"/>
                <a:cs typeface="Arial Unicode MS" panose="020B0604020202020204" pitchFamily="34" charset="-128"/>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76" name="Shape 76"/>
          <p:cNvSpPr>
            <a:spLocks noGrp="1"/>
          </p:cNvSpPr>
          <p:nvPr>
            <p:ph type="sldNum" sz="quarter" idx="2"/>
          </p:nvPr>
        </p:nvSpPr>
        <p:spPr>
          <a:xfrm>
            <a:off x="11946001" y="13081000"/>
            <a:ext cx="479298" cy="471924"/>
          </a:xfrm>
          <a:prstGeom prst="rect">
            <a:avLst/>
          </a:prstGeom>
        </p:spPr>
        <p:txBody>
          <a:bodyPr/>
          <a:lstStyle>
            <a:lvl1pPr>
              <a:defRPr>
                <a:solidFill>
                  <a:schemeClr val="bg1"/>
                </a:solidFill>
              </a:defRPr>
            </a:lvl1pPr>
          </a:lstStyle>
          <a:p>
            <a:fld id="{86CB4B4D-7CA3-9044-876B-883B54F8677D}" type="slidenum">
              <a:rPr lang="ka-GE" smtClean="0"/>
              <a:pPr/>
              <a:t>‹#›</a:t>
            </a:fld>
            <a:endParaRPr lang="ka-GE" dirty="0"/>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3.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Shape 4"/>
          <p:cNvSpPr>
            <a:spLocks noGrp="1"/>
          </p:cNvSpPr>
          <p:nvPr>
            <p:ph type="sldNum" sz="quarter" idx="2"/>
          </p:nvPr>
        </p:nvSpPr>
        <p:spPr>
          <a:xfrm>
            <a:off x="11959031" y="13081000"/>
            <a:ext cx="453238" cy="469900"/>
          </a:xfrm>
          <a:prstGeom prst="rect">
            <a:avLst/>
          </a:prstGeom>
          <a:ln w="12700">
            <a:miter lim="400000"/>
          </a:ln>
        </p:spPr>
        <p:txBody>
          <a:bodyPr wrap="none" lIns="50800" tIns="50800" rIns="50800" bIns="50800">
            <a:spAutoFit/>
          </a:bodyPr>
          <a:lstStyle>
            <a:lvl1pPr>
              <a:defRPr sz="2400"/>
            </a:lvl1pPr>
          </a:lstStyle>
          <a:p>
            <a:fld id="{86CB4B4D-7CA3-9044-876B-883B54F8677D}" type="slidenum">
              <a:t>‹#›</a:t>
            </a:fld>
            <a:endParaRPr/>
          </a:p>
        </p:txBody>
      </p:sp>
      <p:pic>
        <p:nvPicPr>
          <p:cNvPr id="9" name="footer.png"/>
          <p:cNvPicPr>
            <a:picLocks/>
          </p:cNvPicPr>
          <p:nvPr userDrawn="1"/>
        </p:nvPicPr>
        <p:blipFill>
          <a:blip r:embed="rId20">
            <a:extLst/>
          </a:blip>
          <a:stretch>
            <a:fillRect/>
          </a:stretch>
        </p:blipFill>
        <p:spPr>
          <a:xfrm>
            <a:off x="-88900" y="11430324"/>
            <a:ext cx="24561800" cy="2307265"/>
          </a:xfrm>
          <a:prstGeom prst="rect">
            <a:avLst/>
          </a:prstGeom>
          <a:ln w="12700">
            <a:miter lim="400000"/>
          </a:ln>
        </p:spPr>
      </p:pic>
      <p:pic>
        <p:nvPicPr>
          <p:cNvPr id="10" name="Vector Smart Object81-01.png"/>
          <p:cNvPicPr>
            <a:picLocks noChangeAspect="1"/>
          </p:cNvPicPr>
          <p:nvPr userDrawn="1"/>
        </p:nvPicPr>
        <p:blipFill>
          <a:blip r:embed="rId21">
            <a:extLst/>
          </a:blip>
          <a:stretch>
            <a:fillRect/>
          </a:stretch>
        </p:blipFill>
        <p:spPr>
          <a:xfrm>
            <a:off x="20138189" y="10441979"/>
            <a:ext cx="3376543" cy="2736545"/>
          </a:xfrm>
          <a:prstGeom prst="rect">
            <a:avLst/>
          </a:prstGeom>
          <a:ln w="12700">
            <a:miter lim="400000"/>
          </a:ln>
        </p:spPr>
      </p:pic>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66" r:id="rId4"/>
    <p:sldLayoutId id="2147483654" r:id="rId5"/>
    <p:sldLayoutId id="2147483655" r:id="rId6"/>
    <p:sldLayoutId id="2147483661" r:id="rId7"/>
    <p:sldLayoutId id="2147483662" r:id="rId8"/>
    <p:sldLayoutId id="2147483656" r:id="rId9"/>
    <p:sldLayoutId id="2147483657" r:id="rId10"/>
    <p:sldLayoutId id="2147483658" r:id="rId11"/>
    <p:sldLayoutId id="2147483659" r:id="rId12"/>
    <p:sldLayoutId id="2147483660" r:id="rId13"/>
    <p:sldLayoutId id="2147483665" r:id="rId14"/>
    <p:sldLayoutId id="2147483663" r:id="rId15"/>
    <p:sldLayoutId id="2147483664" r:id="rId16"/>
    <p:sldLayoutId id="2147483667" r:id="rId17"/>
    <p:sldLayoutId id="2147483668" r:id="rId18"/>
  </p:sldLayoutIdLst>
  <p:transition spd="med"/>
  <p:txStyles>
    <p:titleStyle>
      <a:lvl1pPr marL="0" marR="0" indent="0" algn="l" defTabSz="825500" rtl="0" eaLnBrk="1" latinLnBrk="0" hangingPunct="1">
        <a:lnSpc>
          <a:spcPct val="100000"/>
        </a:lnSpc>
        <a:spcBef>
          <a:spcPts val="0"/>
        </a:spcBef>
        <a:spcAft>
          <a:spcPts val="0"/>
        </a:spcAft>
        <a:buClrTx/>
        <a:buSzTx/>
        <a:buFontTx/>
        <a:buNone/>
        <a:tabLst/>
        <a:defRPr sz="7200" b="0" i="0" u="none" strike="noStrike" cap="none" spc="0" baseline="0">
          <a:ln>
            <a:noFill/>
          </a:ln>
          <a:solidFill>
            <a:srgbClr val="000000"/>
          </a:solidFill>
          <a:uFillTx/>
          <a:latin typeface="+mn-lt"/>
          <a:ea typeface="+mn-ea"/>
          <a:cs typeface="+mn-cs"/>
          <a:sym typeface="Helvetica Light"/>
        </a:defRPr>
      </a:lvl1pPr>
      <a:lvl2pPr marL="0" marR="0" indent="228600" algn="ctr" defTabSz="825500" rtl="0" eaLnBrk="1" latinLnBrk="0" hangingPunct="1">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Light"/>
        </a:defRPr>
      </a:lvl2pPr>
      <a:lvl3pPr marL="0" marR="0" indent="457200" algn="ctr" defTabSz="825500" rtl="0" eaLnBrk="1" latinLnBrk="0" hangingPunct="1">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Light"/>
        </a:defRPr>
      </a:lvl3pPr>
      <a:lvl4pPr marL="0" marR="0" indent="685800" algn="ctr" defTabSz="825500" rtl="0" eaLnBrk="1" latinLnBrk="0" hangingPunct="1">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Light"/>
        </a:defRPr>
      </a:lvl4pPr>
      <a:lvl5pPr marL="0" marR="0" indent="914400" algn="ctr" defTabSz="825500" rtl="0" eaLnBrk="1" latinLnBrk="0" hangingPunct="1">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Light"/>
        </a:defRPr>
      </a:lvl5pPr>
      <a:lvl6pPr marL="0" marR="0" indent="1143000" algn="ctr" defTabSz="825500" rtl="0" eaLnBrk="1" latinLnBrk="0" hangingPunct="1">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Light"/>
        </a:defRPr>
      </a:lvl6pPr>
      <a:lvl7pPr marL="0" marR="0" indent="1371600" algn="ctr" defTabSz="825500" rtl="0" eaLnBrk="1" latinLnBrk="0" hangingPunct="1">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Light"/>
        </a:defRPr>
      </a:lvl7pPr>
      <a:lvl8pPr marL="0" marR="0" indent="1600200" algn="ctr" defTabSz="825500" rtl="0" eaLnBrk="1" latinLnBrk="0" hangingPunct="1">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Light"/>
        </a:defRPr>
      </a:lvl8pPr>
      <a:lvl9pPr marL="0" marR="0" indent="1828800" algn="ctr" defTabSz="825500" rtl="0" eaLnBrk="1" latinLnBrk="0" hangingPunct="1">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Light"/>
        </a:defRPr>
      </a:lvl9pPr>
    </p:titleStyle>
    <p:bodyStyle>
      <a:lvl1pPr marL="635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1pPr>
      <a:lvl2pPr marL="1270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2pPr>
      <a:lvl3pPr marL="1905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3pPr>
      <a:lvl4pPr marL="2540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4pPr>
      <a:lvl5pPr marL="3175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5pPr>
      <a:lvl6pPr marL="3810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6pPr>
      <a:lvl7pPr marL="4445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7pPr>
      <a:lvl8pPr marL="5080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8pPr>
      <a:lvl9pPr marL="5715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9pPr>
    </p:bodyStyle>
    <p:otherStyle>
      <a:lvl1pPr marL="0" marR="0" indent="0" algn="ctr" defTabSz="825500" rtl="0" eaLnBrk="1" latinLnBrk="0" hangingPunct="1">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1pPr>
      <a:lvl2pPr marL="0" marR="0" indent="228600" algn="ctr" defTabSz="825500" rtl="0" eaLnBrk="1" latinLnBrk="0" hangingPunct="1">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2pPr>
      <a:lvl3pPr marL="0" marR="0" indent="457200" algn="ctr" defTabSz="825500" rtl="0" eaLnBrk="1" latinLnBrk="0" hangingPunct="1">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3pPr>
      <a:lvl4pPr marL="0" marR="0" indent="685800" algn="ctr" defTabSz="825500" rtl="0" eaLnBrk="1" latinLnBrk="0" hangingPunct="1">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4pPr>
      <a:lvl5pPr marL="0" marR="0" indent="914400" algn="ctr" defTabSz="825500" rtl="0" eaLnBrk="1" latinLnBrk="0" hangingPunct="1">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5pPr>
      <a:lvl6pPr marL="0" marR="0" indent="1143000" algn="ctr" defTabSz="825500" rtl="0" eaLnBrk="1" latinLnBrk="0" hangingPunct="1">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6pPr>
      <a:lvl7pPr marL="0" marR="0" indent="1371600" algn="ctr" defTabSz="825500" rtl="0" eaLnBrk="1" latinLnBrk="0" hangingPunct="1">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7pPr>
      <a:lvl8pPr marL="0" marR="0" indent="1600200" algn="ctr" defTabSz="825500" rtl="0" eaLnBrk="1" latinLnBrk="0" hangingPunct="1">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8pPr>
      <a:lvl9pPr marL="0" marR="0" indent="1828800" algn="ctr" defTabSz="825500" rtl="0" eaLnBrk="1" latinLnBrk="0" hangingPunct="1">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7.png"/><Relationship Id="rId2" Type="http://schemas.openxmlformats.org/officeDocument/2006/relationships/image" Target="../media/image96.png"/><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image" Target="../media/image97.png"/><Relationship Id="rId2" Type="http://schemas.openxmlformats.org/officeDocument/2006/relationships/image" Target="../media/image96.png"/><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image" Target="../media/image98.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8.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5.t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60.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6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77.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47.png"/><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image" Target="../media/image97.png"/><Relationship Id="rId2" Type="http://schemas.openxmlformats.org/officeDocument/2006/relationships/image" Target="../media/image96.pn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B7D264"/>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D17C7C69-2782-413E-A3ED-9C1EDECCE401}"/>
              </a:ext>
            </a:extLst>
          </p:cNvPr>
          <p:cNvGrpSpPr/>
          <p:nvPr/>
        </p:nvGrpSpPr>
        <p:grpSpPr>
          <a:xfrm>
            <a:off x="4713114" y="5424245"/>
            <a:ext cx="14571528" cy="2602569"/>
            <a:chOff x="4922120" y="5659377"/>
            <a:chExt cx="14571528" cy="2602569"/>
          </a:xfrm>
        </p:grpSpPr>
        <p:sp>
          <p:nvSpPr>
            <p:cNvPr id="6" name="Shape 120">
              <a:extLst>
                <a:ext uri="{FF2B5EF4-FFF2-40B4-BE49-F238E27FC236}">
                  <a16:creationId xmlns:a16="http://schemas.microsoft.com/office/drawing/2014/main" id="{D3AA0601-77E1-4E49-AD3B-663ECB580DD8}"/>
                </a:ext>
              </a:extLst>
            </p:cNvPr>
            <p:cNvSpPr/>
            <p:nvPr/>
          </p:nvSpPr>
          <p:spPr>
            <a:xfrm rot="21467983">
              <a:off x="4922120" y="5659377"/>
              <a:ext cx="14571528" cy="2597747"/>
            </a:xfrm>
            <a:prstGeom prst="roundRect">
              <a:avLst>
                <a:gd name="adj" fmla="val 10247"/>
              </a:avLst>
            </a:prstGeom>
            <a:solidFill>
              <a:srgbClr val="F37435"/>
            </a:solidFill>
            <a:ln w="12700">
              <a:miter lim="400000"/>
            </a:ln>
          </p:spPr>
          <p:txBody>
            <a:bodyPr lIns="50800" tIns="50800" rIns="50800" bIns="50800" anchor="ctr"/>
            <a:lstStyle/>
            <a:p>
              <a:pPr>
                <a:defRPr sz="3200">
                  <a:solidFill>
                    <a:srgbClr val="FFFFFF"/>
                  </a:solidFill>
                </a:defRPr>
              </a:pPr>
              <a:endParaRPr/>
            </a:p>
          </p:txBody>
        </p:sp>
        <p:sp>
          <p:nvSpPr>
            <p:cNvPr id="7" name="Shape 121">
              <a:extLst>
                <a:ext uri="{FF2B5EF4-FFF2-40B4-BE49-F238E27FC236}">
                  <a16:creationId xmlns:a16="http://schemas.microsoft.com/office/drawing/2014/main" id="{D59364D2-2F8B-4805-BD66-E27937017B9B}"/>
                </a:ext>
              </a:extLst>
            </p:cNvPr>
            <p:cNvSpPr/>
            <p:nvPr/>
          </p:nvSpPr>
          <p:spPr>
            <a:xfrm>
              <a:off x="5105400" y="5664200"/>
              <a:ext cx="14258761" cy="2597746"/>
            </a:xfrm>
            <a:prstGeom prst="roundRect">
              <a:avLst>
                <a:gd name="adj" fmla="val 10247"/>
              </a:avLst>
            </a:prstGeom>
            <a:solidFill>
              <a:srgbClr val="FFFFFF"/>
            </a:solidFill>
            <a:ln w="12700">
              <a:miter lim="400000"/>
            </a:ln>
            <a:extLst>
              <a:ext uri="{C572A759-6A51-4108-AA02-DFA0A04FC94B}">
                <ma14:wrappingTextBoxFlag xmlns="" xmlns:ma14="http://schemas.microsoft.com/office/mac/drawingml/2011/main" val="1"/>
              </a:ext>
            </a:extLst>
          </p:spPr>
          <p:txBody>
            <a:bodyPr lIns="50800" tIns="50800" rIns="50800" bIns="50800" anchor="ctr"/>
            <a:lstStyle>
              <a:lvl1pPr>
                <a:defRPr sz="13200" u="sng">
                  <a:solidFill>
                    <a:srgbClr val="F37435"/>
                  </a:solidFill>
                  <a:latin typeface="BPG Nino Mtavruli"/>
                  <a:ea typeface="BPG Nino Mtavruli"/>
                  <a:cs typeface="BPG Nino Mtavruli"/>
                  <a:sym typeface="BPG Nino Mtavruli"/>
                </a:defRPr>
              </a:lvl1pPr>
            </a:lstStyle>
            <a:p>
              <a:r>
                <a:rPr lang="ka-GE" sz="7200" b="1" dirty="0"/>
                <a:t>გახდი ჩვენი გუნდის წევრი</a:t>
              </a:r>
            </a:p>
          </p:txBody>
        </p:sp>
      </p:gr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4"/>
          <p:cNvSpPr>
            <a:spLocks noGrp="1"/>
          </p:cNvSpPr>
          <p:nvPr>
            <p:ph type="title"/>
          </p:nvPr>
        </p:nvSpPr>
        <p:spPr>
          <a:xfrm>
            <a:off x="1875692" y="-6"/>
            <a:ext cx="18288000" cy="1981200"/>
          </a:xfrm>
          <a:noFill/>
          <a:ln>
            <a:noFill/>
          </a:ln>
        </p:spPr>
        <p:txBody>
          <a:bodyPr>
            <a:noAutofit/>
          </a:bodyPr>
          <a:lstStyle/>
          <a:p>
            <a:pPr algn="ctr"/>
            <a:r>
              <a:rPr lang="ka-GE" sz="6400" dirty="0">
                <a:ln w="0"/>
                <a:solidFill>
                  <a:schemeClr val="tx1"/>
                </a:solidFill>
                <a:effectLst>
                  <a:outerShdw blurRad="38100" dist="19050" dir="2700000" algn="tl" rotWithShape="0">
                    <a:schemeClr val="dk1">
                      <a:alpha val="40000"/>
                    </a:schemeClr>
                  </a:outerShdw>
                </a:effectLst>
              </a:rPr>
              <a:t>დონე 2</a:t>
            </a:r>
            <a:r>
              <a:rPr lang="en-US" sz="5600" dirty="0">
                <a:ln w="0"/>
                <a:solidFill>
                  <a:schemeClr val="tx1"/>
                </a:solidFill>
                <a:effectLst>
                  <a:outerShdw blurRad="38100" dist="19050" dir="2700000" algn="tl" rotWithShape="0">
                    <a:schemeClr val="dk1">
                      <a:alpha val="40000"/>
                    </a:schemeClr>
                  </a:outerShdw>
                </a:effectLst>
              </a:rPr>
              <a:t> </a:t>
            </a:r>
            <a:br>
              <a:rPr lang="ka-GE" sz="5600" dirty="0">
                <a:ln w="0"/>
                <a:solidFill>
                  <a:schemeClr val="tx1"/>
                </a:solidFill>
                <a:effectLst>
                  <a:outerShdw blurRad="38100" dist="19050" dir="2700000" algn="tl" rotWithShape="0">
                    <a:schemeClr val="dk1">
                      <a:alpha val="40000"/>
                    </a:schemeClr>
                  </a:outerShdw>
                </a:effectLst>
              </a:rPr>
            </a:br>
            <a:r>
              <a:rPr lang="ka-GE" sz="4000" i="1" dirty="0">
                <a:ln w="0"/>
                <a:solidFill>
                  <a:schemeClr val="tx1"/>
                </a:solidFill>
                <a:effectLst>
                  <a:outerShdw blurRad="38100" dist="19050" dir="2700000" algn="tl" rotWithShape="0">
                    <a:schemeClr val="dk1">
                      <a:alpha val="40000"/>
                    </a:schemeClr>
                  </a:outerShdw>
                </a:effectLst>
              </a:rPr>
              <a:t>45-დან  133 ცვლამდე </a:t>
            </a:r>
            <a:br>
              <a:rPr lang="ru-RU" dirty="0">
                <a:ln w="0"/>
                <a:solidFill>
                  <a:schemeClr val="tx1"/>
                </a:solidFill>
                <a:effectLst>
                  <a:outerShdw blurRad="38100" dist="19050" dir="2700000" algn="tl" rotWithShape="0">
                    <a:schemeClr val="dk1">
                      <a:alpha val="40000"/>
                    </a:schemeClr>
                  </a:outerShdw>
                </a:effectLst>
              </a:rPr>
            </a:br>
            <a:endParaRPr lang="ru-RU" dirty="0">
              <a:ln w="0"/>
              <a:solidFill>
                <a:schemeClr val="tx1"/>
              </a:solidFill>
              <a:effectLst>
                <a:outerShdw blurRad="38100" dist="19050" dir="2700000" algn="tl" rotWithShape="0">
                  <a:schemeClr val="dk1">
                    <a:alpha val="40000"/>
                  </a:schemeClr>
                </a:outerShdw>
              </a:effectLst>
            </a:endParaRPr>
          </a:p>
        </p:txBody>
      </p:sp>
      <p:sp>
        <p:nvSpPr>
          <p:cNvPr id="4" name="TextBox 3"/>
          <p:cNvSpPr txBox="1">
            <a:spLocks noChangeArrowheads="1"/>
          </p:cNvSpPr>
          <p:nvPr/>
        </p:nvSpPr>
        <p:spPr bwMode="auto">
          <a:xfrm rot="16200000">
            <a:off x="-6031765" y="6257833"/>
            <a:ext cx="13716006" cy="1200329"/>
          </a:xfrm>
          <a:prstGeom prst="rect">
            <a:avLst/>
          </a:prstGeom>
          <a:noFill/>
          <a:ln>
            <a:noFill/>
            <a:headEnd/>
            <a:tailEnd/>
          </a:ln>
        </p:spPr>
        <p:style>
          <a:lnRef idx="1">
            <a:schemeClr val="accent6"/>
          </a:lnRef>
          <a:fillRef idx="3">
            <a:schemeClr val="accent6"/>
          </a:fillRef>
          <a:effectRef idx="2">
            <a:schemeClr val="accent6"/>
          </a:effectRef>
          <a:fontRef idx="minor">
            <a:schemeClr val="lt1"/>
          </a:fontRef>
        </p:style>
        <p:txBody>
          <a:bodyPr wrap="square">
            <a:spAutoFit/>
          </a:bodyPr>
          <a:lstStyle/>
          <a:p>
            <a:pPr algn="ctr"/>
            <a:r>
              <a:rPr lang="ka-GE" sz="7200" dirty="0">
                <a:ln w="0"/>
                <a:solidFill>
                  <a:schemeClr val="tx1"/>
                </a:solidFill>
                <a:effectLst>
                  <a:outerShdw blurRad="38100" dist="19050" dir="2700000" algn="tl" rotWithShape="0">
                    <a:schemeClr val="dk1">
                      <a:alpha val="40000"/>
                    </a:schemeClr>
                  </a:outerShdw>
                </a:effectLst>
              </a:rPr>
              <a:t>ხელფასი</a:t>
            </a:r>
            <a:endParaRPr lang="ru-RU" sz="7200" dirty="0">
              <a:ln w="0"/>
              <a:solidFill>
                <a:schemeClr val="tx1"/>
              </a:solidFill>
              <a:effectLst>
                <a:outerShdw blurRad="38100" dist="19050" dir="2700000" algn="tl" rotWithShape="0">
                  <a:schemeClr val="dk1">
                    <a:alpha val="40000"/>
                  </a:schemeClr>
                </a:outerShdw>
              </a:effectLst>
            </a:endParaRPr>
          </a:p>
        </p:txBody>
      </p:sp>
      <p:graphicFrame>
        <p:nvGraphicFramePr>
          <p:cNvPr id="9" name="Table 8"/>
          <p:cNvGraphicFramePr>
            <a:graphicFrameLocks noGrp="1"/>
          </p:cNvGraphicFramePr>
          <p:nvPr>
            <p:extLst>
              <p:ext uri="{D42A27DB-BD31-4B8C-83A1-F6EECF244321}">
                <p14:modId xmlns:p14="http://schemas.microsoft.com/office/powerpoint/2010/main" val="4255377545"/>
              </p:ext>
            </p:extLst>
          </p:nvPr>
        </p:nvGraphicFramePr>
        <p:xfrm>
          <a:off x="2622251" y="1898189"/>
          <a:ext cx="17002180" cy="9571752"/>
        </p:xfrm>
        <a:graphic>
          <a:graphicData uri="http://schemas.openxmlformats.org/drawingml/2006/table">
            <a:tbl>
              <a:tblPr firstRow="1" bandRow="1">
                <a:tableStyleId>{8799B23B-EC83-4686-B30A-512413B5E67A}</a:tableStyleId>
              </a:tblPr>
              <a:tblGrid>
                <a:gridCol w="8501090">
                  <a:extLst>
                    <a:ext uri="{9D8B030D-6E8A-4147-A177-3AD203B41FA5}">
                      <a16:colId xmlns:a16="http://schemas.microsoft.com/office/drawing/2014/main" val="20000"/>
                    </a:ext>
                  </a:extLst>
                </a:gridCol>
                <a:gridCol w="8501090">
                  <a:extLst>
                    <a:ext uri="{9D8B030D-6E8A-4147-A177-3AD203B41FA5}">
                      <a16:colId xmlns:a16="http://schemas.microsoft.com/office/drawing/2014/main" val="20001"/>
                    </a:ext>
                  </a:extLst>
                </a:gridCol>
              </a:tblGrid>
              <a:tr h="3230880">
                <a:tc>
                  <a:txBody>
                    <a:bodyPr/>
                    <a:lstStyle/>
                    <a:p>
                      <a:pPr algn="ctr">
                        <a:buFont typeface="Wingdings" pitchFamily="2" charset="2"/>
                        <a:buNone/>
                      </a:pPr>
                      <a:r>
                        <a:rPr lang="ka-GE" sz="4000" dirty="0"/>
                        <a:t>კონსულტანტი</a:t>
                      </a:r>
                      <a:endParaRPr lang="ru-RU" sz="4000" dirty="0"/>
                    </a:p>
                  </a:txBody>
                  <a:tcPr marL="182880" marR="182880" marT="91440" marB="91440" anchor="ctr"/>
                </a:tc>
                <a:tc>
                  <a:txBody>
                    <a:bodyPr/>
                    <a:lstStyle/>
                    <a:p>
                      <a:pPr marL="276225" indent="-276225" algn="l">
                        <a:lnSpc>
                          <a:spcPct val="100000"/>
                        </a:lnSpc>
                        <a:buFont typeface="Wingdings" pitchFamily="2" charset="2"/>
                        <a:buChar char="ü"/>
                      </a:pPr>
                      <a:endParaRPr lang="ka-GE" sz="4000" b="1" dirty="0"/>
                    </a:p>
                    <a:p>
                      <a:pPr marL="276225" indent="-276225" algn="l">
                        <a:lnSpc>
                          <a:spcPct val="100000"/>
                        </a:lnSpc>
                        <a:buFont typeface="Arial" pitchFamily="34" charset="0"/>
                        <a:buChar char="•"/>
                      </a:pPr>
                      <a:r>
                        <a:rPr lang="ka-GE" sz="4000" b="1" dirty="0"/>
                        <a:t>მოლარე</a:t>
                      </a:r>
                    </a:p>
                    <a:p>
                      <a:pPr marL="276225" indent="-276225" algn="l">
                        <a:lnSpc>
                          <a:spcPct val="100000"/>
                        </a:lnSpc>
                        <a:buFont typeface="Arial" pitchFamily="34" charset="0"/>
                        <a:buChar char="•"/>
                      </a:pPr>
                      <a:r>
                        <a:rPr lang="ka-GE" sz="4000" b="1" dirty="0"/>
                        <a:t>ხილ-ბოსტნეულის და გასტრონომიის გამყიდველი</a:t>
                      </a:r>
                    </a:p>
                    <a:p>
                      <a:pPr marL="276225" indent="-276225" algn="l">
                        <a:lnSpc>
                          <a:spcPct val="100000"/>
                        </a:lnSpc>
                        <a:buFont typeface="Arial" pitchFamily="34" charset="0"/>
                        <a:buChar char="•"/>
                      </a:pPr>
                      <a:endParaRPr lang="ru-RU" sz="4000" b="1" dirty="0"/>
                    </a:p>
                  </a:txBody>
                  <a:tcPr marL="182880" marR="182880" marT="91440" marB="91440"/>
                </a:tc>
                <a:extLst>
                  <a:ext uri="{0D108BD9-81ED-4DB2-BD59-A6C34878D82A}">
                    <a16:rowId xmlns:a16="http://schemas.microsoft.com/office/drawing/2014/main" val="10000"/>
                  </a:ext>
                </a:extLst>
              </a:tr>
              <a:tr h="6340872">
                <a:tc>
                  <a:txBody>
                    <a:bodyPr/>
                    <a:lstStyle/>
                    <a:p>
                      <a:pPr>
                        <a:buFont typeface="Wingdings" pitchFamily="2" charset="2"/>
                        <a:buChar char="ü"/>
                      </a:pPr>
                      <a:endParaRPr lang="ka-GE" sz="4000" dirty="0"/>
                    </a:p>
                    <a:p>
                      <a:pPr>
                        <a:buFont typeface="Wingdings" pitchFamily="2" charset="2"/>
                        <a:buNone/>
                      </a:pPr>
                      <a:r>
                        <a:rPr lang="ka-GE" sz="4000" dirty="0"/>
                        <a:t>        დღის ცვლა = </a:t>
                      </a:r>
                      <a:r>
                        <a:rPr lang="ka-GE" sz="4000" b="1" dirty="0">
                          <a:solidFill>
                            <a:schemeClr val="tx1"/>
                          </a:solidFill>
                        </a:rPr>
                        <a:t>12.80  ლარი</a:t>
                      </a:r>
                    </a:p>
                    <a:p>
                      <a:pPr>
                        <a:buFont typeface="Wingdings" pitchFamily="2" charset="2"/>
                        <a:buNone/>
                      </a:pPr>
                      <a:endParaRPr lang="ka-GE" sz="4000" dirty="0">
                        <a:solidFill>
                          <a:schemeClr val="accent5">
                            <a:lumMod val="75000"/>
                          </a:schemeClr>
                        </a:solidFill>
                      </a:endParaRPr>
                    </a:p>
                    <a:p>
                      <a:pPr>
                        <a:buFont typeface="Wingdings" pitchFamily="2" charset="2"/>
                        <a:buNone/>
                      </a:pPr>
                      <a:r>
                        <a:rPr lang="ka-GE" sz="4000" baseline="0" dirty="0">
                          <a:solidFill>
                            <a:schemeClr val="accent5">
                              <a:lumMod val="75000"/>
                            </a:schemeClr>
                          </a:solidFill>
                        </a:rPr>
                        <a:t>       </a:t>
                      </a:r>
                      <a:r>
                        <a:rPr lang="ka-GE" sz="4000" dirty="0"/>
                        <a:t>ღამის ცვლა = </a:t>
                      </a:r>
                      <a:r>
                        <a:rPr lang="ka-GE" sz="4000" b="1" dirty="0">
                          <a:solidFill>
                            <a:schemeClr val="tx1"/>
                          </a:solidFill>
                        </a:rPr>
                        <a:t>19.30 ლარი</a:t>
                      </a:r>
                    </a:p>
                    <a:p>
                      <a:pPr>
                        <a:buFont typeface="Wingdings" pitchFamily="2" charset="2"/>
                        <a:buChar char="ü"/>
                      </a:pPr>
                      <a:endParaRPr lang="ru-RU" sz="4000" dirty="0">
                        <a:solidFill>
                          <a:schemeClr val="accent5">
                            <a:lumMod val="75000"/>
                          </a:schemeClr>
                        </a:solidFill>
                      </a:endParaRPr>
                    </a:p>
                    <a:p>
                      <a:pPr algn="just">
                        <a:spcBef>
                          <a:spcPts val="0"/>
                        </a:spcBef>
                        <a:buNone/>
                      </a:pPr>
                      <a:r>
                        <a:rPr lang="ka-GE" sz="4000" b="1" dirty="0"/>
                        <a:t>    სულ:</a:t>
                      </a:r>
                      <a:r>
                        <a:rPr lang="ka-GE" sz="3600" b="1" i="1" baseline="0" dirty="0"/>
                        <a:t>    </a:t>
                      </a:r>
                      <a:r>
                        <a:rPr lang="ka-GE" sz="4800" b="1" u="sng" dirty="0">
                          <a:solidFill>
                            <a:srgbClr val="C00000"/>
                          </a:solidFill>
                        </a:rPr>
                        <a:t>321.0  - 336.8 </a:t>
                      </a:r>
                      <a:endParaRPr lang="ka-GE" sz="3600" i="1" dirty="0"/>
                    </a:p>
                  </a:txBody>
                  <a:tcPr marL="182880" marR="182880" marT="91440" marB="91440">
                    <a:solidFill>
                      <a:srgbClr val="92D050">
                        <a:alpha val="20000"/>
                      </a:srgbClr>
                    </a:solidFill>
                  </a:tcPr>
                </a:tc>
                <a:tc>
                  <a:txBody>
                    <a:bodyPr/>
                    <a:lstStyle/>
                    <a:p>
                      <a:pPr>
                        <a:spcBef>
                          <a:spcPts val="0"/>
                        </a:spcBef>
                        <a:buFont typeface="Wingdings" pitchFamily="2" charset="2"/>
                        <a:buChar char="ü"/>
                      </a:pPr>
                      <a:endParaRPr lang="ka-GE" sz="4000" dirty="0"/>
                    </a:p>
                    <a:p>
                      <a:pPr>
                        <a:spcBef>
                          <a:spcPts val="0"/>
                        </a:spcBef>
                        <a:buFont typeface="Wingdings" pitchFamily="2" charset="2"/>
                        <a:buNone/>
                      </a:pPr>
                      <a:r>
                        <a:rPr lang="ka-GE" sz="4000" dirty="0"/>
                        <a:t>         დღის ცვლა = </a:t>
                      </a:r>
                      <a:r>
                        <a:rPr lang="ka-GE" sz="4000" b="1" dirty="0">
                          <a:solidFill>
                            <a:schemeClr val="tx1"/>
                          </a:solidFill>
                        </a:rPr>
                        <a:t>15 ლარი</a:t>
                      </a:r>
                    </a:p>
                    <a:p>
                      <a:pPr>
                        <a:spcBef>
                          <a:spcPts val="0"/>
                        </a:spcBef>
                        <a:buFont typeface="Wingdings" pitchFamily="2" charset="2"/>
                        <a:buChar char="ü"/>
                      </a:pPr>
                      <a:endParaRPr lang="ru-RU" sz="4000" dirty="0">
                        <a:solidFill>
                          <a:schemeClr val="accent5">
                            <a:lumMod val="75000"/>
                          </a:schemeClr>
                        </a:solidFill>
                      </a:endParaRPr>
                    </a:p>
                    <a:p>
                      <a:pPr>
                        <a:buFont typeface="Wingdings" pitchFamily="2" charset="2"/>
                        <a:buNone/>
                      </a:pPr>
                      <a:r>
                        <a:rPr lang="ka-GE" sz="4000" dirty="0"/>
                        <a:t>            ღამის ცვლა = </a:t>
                      </a:r>
                      <a:r>
                        <a:rPr lang="ka-GE" sz="4000" b="1" dirty="0">
                          <a:solidFill>
                            <a:schemeClr val="tx1"/>
                          </a:solidFill>
                        </a:rPr>
                        <a:t>21.1 ლარი</a:t>
                      </a:r>
                    </a:p>
                    <a:p>
                      <a:pPr>
                        <a:buNone/>
                      </a:pPr>
                      <a:endParaRPr lang="ka-GE" sz="4000" b="1" dirty="0">
                        <a:solidFill>
                          <a:schemeClr val="accent5">
                            <a:lumMod val="75000"/>
                          </a:schemeClr>
                        </a:solidFill>
                      </a:endParaRPr>
                    </a:p>
                    <a:p>
                      <a:pPr>
                        <a:buNone/>
                      </a:pPr>
                      <a:r>
                        <a:rPr lang="ka-GE" sz="4000" b="1" dirty="0"/>
                        <a:t>სულ: </a:t>
                      </a:r>
                      <a:r>
                        <a:rPr lang="ka-GE" sz="4800" b="1" dirty="0"/>
                        <a:t> </a:t>
                      </a:r>
                      <a:r>
                        <a:rPr lang="ka-GE" sz="4000" dirty="0"/>
                        <a:t>მოლარე </a:t>
                      </a:r>
                      <a:r>
                        <a:rPr lang="ka-GE" sz="4800" b="1" dirty="0"/>
                        <a:t>-  </a:t>
                      </a:r>
                      <a:r>
                        <a:rPr lang="ka-GE" sz="4800" b="1" u="sng" dirty="0">
                          <a:solidFill>
                            <a:srgbClr val="C00000"/>
                          </a:solidFill>
                        </a:rPr>
                        <a:t>383.3  - 405.5 </a:t>
                      </a:r>
                      <a:endParaRPr lang="ka-GE" sz="4000" i="1" dirty="0"/>
                    </a:p>
                    <a:p>
                      <a:pPr>
                        <a:buNone/>
                      </a:pPr>
                      <a:r>
                        <a:rPr lang="ka-GE" sz="4000" i="1" dirty="0">
                          <a:solidFill>
                            <a:schemeClr val="accent3">
                              <a:lumMod val="50000"/>
                            </a:schemeClr>
                          </a:solidFill>
                        </a:rPr>
                        <a:t>              </a:t>
                      </a:r>
                      <a:r>
                        <a:rPr lang="ka-GE" sz="4000" dirty="0"/>
                        <a:t>გამყიდველი - </a:t>
                      </a:r>
                      <a:r>
                        <a:rPr lang="ka-GE" sz="4800" b="1" u="sng" dirty="0">
                          <a:solidFill>
                            <a:srgbClr val="C00000"/>
                          </a:solidFill>
                        </a:rPr>
                        <a:t>385.7</a:t>
                      </a:r>
                      <a:endParaRPr lang="ru-RU" sz="4000" dirty="0">
                        <a:solidFill>
                          <a:schemeClr val="accent3">
                            <a:lumMod val="50000"/>
                          </a:schemeClr>
                        </a:solidFill>
                      </a:endParaRPr>
                    </a:p>
                  </a:txBody>
                  <a:tcPr marL="182880" marR="182880" marT="91440" marB="91440">
                    <a:solidFill>
                      <a:srgbClr val="92D050">
                        <a:alpha val="20000"/>
                      </a:srgbClr>
                    </a:solidFill>
                  </a:tcPr>
                </a:tc>
                <a:extLst>
                  <a:ext uri="{0D108BD9-81ED-4DB2-BD59-A6C34878D82A}">
                    <a16:rowId xmlns:a16="http://schemas.microsoft.com/office/drawing/2014/main" val="10001"/>
                  </a:ext>
                </a:extLst>
              </a:tr>
            </a:tbl>
          </a:graphicData>
        </a:graphic>
      </p:graphicFrame>
      <p:pic>
        <p:nvPicPr>
          <p:cNvPr id="1027" name="Picture 3" descr="C:\Users\Tamta\Desktop\abstract-sun-3-48-rays-clipart-royalty-free-public-domain-clipart-1ERVfk-clipart.png"/>
          <p:cNvPicPr>
            <a:picLocks noChangeAspect="1" noChangeArrowheads="1"/>
          </p:cNvPicPr>
          <p:nvPr/>
        </p:nvPicPr>
        <p:blipFill>
          <a:blip r:embed="rId2" cstate="print"/>
          <a:srcRect/>
          <a:stretch>
            <a:fillRect/>
          </a:stretch>
        </p:blipFill>
        <p:spPr bwMode="auto">
          <a:xfrm>
            <a:off x="3333685" y="5742836"/>
            <a:ext cx="857256" cy="857256"/>
          </a:xfrm>
          <a:prstGeom prst="rect">
            <a:avLst/>
          </a:prstGeom>
          <a:noFill/>
        </p:spPr>
      </p:pic>
      <p:pic>
        <p:nvPicPr>
          <p:cNvPr id="1029" name="Picture 5" descr="C:\Users\Tamta\Desktop\050291-blue-jelly-icon-natural-wonders-moon7-sc48.png"/>
          <p:cNvPicPr>
            <a:picLocks noChangeAspect="1" noChangeArrowheads="1"/>
          </p:cNvPicPr>
          <p:nvPr/>
        </p:nvPicPr>
        <p:blipFill>
          <a:blip r:embed="rId3" cstate="print"/>
          <a:srcRect/>
          <a:stretch>
            <a:fillRect/>
          </a:stretch>
        </p:blipFill>
        <p:spPr bwMode="auto">
          <a:xfrm rot="19989974">
            <a:off x="3288315" y="7020923"/>
            <a:ext cx="947996" cy="947996"/>
          </a:xfrm>
          <a:prstGeom prst="rect">
            <a:avLst/>
          </a:prstGeom>
          <a:noFill/>
        </p:spPr>
      </p:pic>
      <p:pic>
        <p:nvPicPr>
          <p:cNvPr id="15" name="Picture 3" descr="C:\Users\Tamta\Desktop\abstract-sun-3-48-rays-clipart-royalty-free-public-domain-clipart-1ERVfk-clipart.png"/>
          <p:cNvPicPr>
            <a:picLocks noChangeAspect="1" noChangeArrowheads="1"/>
          </p:cNvPicPr>
          <p:nvPr/>
        </p:nvPicPr>
        <p:blipFill>
          <a:blip r:embed="rId2" cstate="print"/>
          <a:srcRect/>
          <a:stretch>
            <a:fillRect/>
          </a:stretch>
        </p:blipFill>
        <p:spPr bwMode="auto">
          <a:xfrm>
            <a:off x="12275533" y="5742836"/>
            <a:ext cx="857256" cy="857256"/>
          </a:xfrm>
          <a:prstGeom prst="rect">
            <a:avLst/>
          </a:prstGeom>
          <a:noFill/>
        </p:spPr>
      </p:pic>
      <p:pic>
        <p:nvPicPr>
          <p:cNvPr id="16" name="Picture 5" descr="C:\Users\Tamta\Desktop\050291-blue-jelly-icon-natural-wonders-moon7-sc48.png"/>
          <p:cNvPicPr>
            <a:picLocks noChangeAspect="1" noChangeArrowheads="1"/>
          </p:cNvPicPr>
          <p:nvPr/>
        </p:nvPicPr>
        <p:blipFill>
          <a:blip r:embed="rId3" cstate="print"/>
          <a:srcRect/>
          <a:stretch>
            <a:fillRect/>
          </a:stretch>
        </p:blipFill>
        <p:spPr bwMode="auto">
          <a:xfrm rot="19989974">
            <a:off x="12230164" y="7020921"/>
            <a:ext cx="947996" cy="947996"/>
          </a:xfrm>
          <a:prstGeom prst="rect">
            <a:avLst/>
          </a:prstGeom>
          <a:noFill/>
        </p:spPr>
      </p:pic>
    </p:spTree>
    <p:extLst>
      <p:ext uri="{BB962C8B-B14F-4D97-AF65-F5344CB8AC3E}">
        <p14:creationId xmlns:p14="http://schemas.microsoft.com/office/powerpoint/2010/main" val="32966819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4"/>
          <p:cNvSpPr>
            <a:spLocks noGrp="1"/>
          </p:cNvSpPr>
          <p:nvPr>
            <p:ph type="title"/>
          </p:nvPr>
        </p:nvSpPr>
        <p:spPr>
          <a:xfrm>
            <a:off x="1875692" y="-6"/>
            <a:ext cx="18288000" cy="1981200"/>
          </a:xfrm>
          <a:noFill/>
          <a:ln>
            <a:noFill/>
          </a:ln>
        </p:spPr>
        <p:txBody>
          <a:bodyPr>
            <a:noAutofit/>
          </a:bodyPr>
          <a:lstStyle/>
          <a:p>
            <a:pPr algn="ctr"/>
            <a:r>
              <a:rPr lang="ka-GE" sz="6400" dirty="0">
                <a:ln w="0"/>
                <a:solidFill>
                  <a:schemeClr val="tx1"/>
                </a:solidFill>
                <a:effectLst>
                  <a:outerShdw blurRad="38100" dist="19050" dir="2700000" algn="tl" rotWithShape="0">
                    <a:schemeClr val="dk1">
                      <a:alpha val="40000"/>
                    </a:schemeClr>
                  </a:outerShdw>
                </a:effectLst>
              </a:rPr>
              <a:t>დონე 3 </a:t>
            </a:r>
            <a:br>
              <a:rPr lang="ka-GE" sz="5600" dirty="0">
                <a:ln w="0"/>
                <a:solidFill>
                  <a:schemeClr val="tx1"/>
                </a:solidFill>
                <a:effectLst>
                  <a:outerShdw blurRad="38100" dist="19050" dir="2700000" algn="tl" rotWithShape="0">
                    <a:schemeClr val="dk1">
                      <a:alpha val="40000"/>
                    </a:schemeClr>
                  </a:outerShdw>
                </a:effectLst>
              </a:rPr>
            </a:br>
            <a:r>
              <a:rPr lang="ka-GE" sz="4000" i="1" dirty="0">
                <a:ln w="0"/>
                <a:solidFill>
                  <a:schemeClr val="tx1"/>
                </a:solidFill>
                <a:effectLst>
                  <a:outerShdw blurRad="38100" dist="19050" dir="2700000" algn="tl" rotWithShape="0">
                    <a:schemeClr val="dk1">
                      <a:alpha val="40000"/>
                    </a:schemeClr>
                  </a:outerShdw>
                </a:effectLst>
              </a:rPr>
              <a:t>133 ცვლიდან</a:t>
            </a:r>
            <a:endParaRPr lang="ru-RU" dirty="0">
              <a:ln w="0"/>
              <a:solidFill>
                <a:schemeClr val="tx1"/>
              </a:solidFill>
              <a:effectLst>
                <a:outerShdw blurRad="38100" dist="19050" dir="2700000" algn="tl" rotWithShape="0">
                  <a:schemeClr val="dk1">
                    <a:alpha val="40000"/>
                  </a:schemeClr>
                </a:outerShdw>
              </a:effectLst>
            </a:endParaRPr>
          </a:p>
        </p:txBody>
      </p:sp>
      <p:sp>
        <p:nvSpPr>
          <p:cNvPr id="4" name="TextBox 3"/>
          <p:cNvSpPr txBox="1">
            <a:spLocks noChangeArrowheads="1"/>
          </p:cNvSpPr>
          <p:nvPr/>
        </p:nvSpPr>
        <p:spPr bwMode="auto">
          <a:xfrm rot="16200000">
            <a:off x="-6031765" y="6257833"/>
            <a:ext cx="13716006" cy="1200329"/>
          </a:xfrm>
          <a:prstGeom prst="rect">
            <a:avLst/>
          </a:prstGeom>
          <a:noFill/>
          <a:ln>
            <a:noFill/>
            <a:headEnd/>
            <a:tailEnd/>
          </a:ln>
        </p:spPr>
        <p:style>
          <a:lnRef idx="1">
            <a:schemeClr val="accent6"/>
          </a:lnRef>
          <a:fillRef idx="3">
            <a:schemeClr val="accent6"/>
          </a:fillRef>
          <a:effectRef idx="2">
            <a:schemeClr val="accent6"/>
          </a:effectRef>
          <a:fontRef idx="minor">
            <a:schemeClr val="lt1"/>
          </a:fontRef>
        </p:style>
        <p:txBody>
          <a:bodyPr wrap="square">
            <a:spAutoFit/>
          </a:bodyPr>
          <a:lstStyle/>
          <a:p>
            <a:pPr algn="ctr"/>
            <a:r>
              <a:rPr lang="ka-GE" sz="7200" dirty="0">
                <a:ln w="0"/>
                <a:solidFill>
                  <a:schemeClr val="tx1"/>
                </a:solidFill>
                <a:effectLst>
                  <a:outerShdw blurRad="38100" dist="19050" dir="2700000" algn="tl" rotWithShape="0">
                    <a:schemeClr val="dk1">
                      <a:alpha val="40000"/>
                    </a:schemeClr>
                  </a:outerShdw>
                </a:effectLst>
              </a:rPr>
              <a:t>ხელფასი</a:t>
            </a:r>
            <a:endParaRPr lang="ru-RU" sz="7200" dirty="0">
              <a:ln w="0"/>
              <a:solidFill>
                <a:schemeClr val="tx1"/>
              </a:solidFill>
              <a:effectLst>
                <a:outerShdw blurRad="38100" dist="19050" dir="2700000" algn="tl" rotWithShape="0">
                  <a:schemeClr val="dk1">
                    <a:alpha val="40000"/>
                  </a:schemeClr>
                </a:outerShdw>
              </a:effectLst>
            </a:endParaRPr>
          </a:p>
        </p:txBody>
      </p:sp>
      <p:graphicFrame>
        <p:nvGraphicFramePr>
          <p:cNvPr id="9" name="Table 8"/>
          <p:cNvGraphicFramePr>
            <a:graphicFrameLocks noGrp="1"/>
          </p:cNvGraphicFramePr>
          <p:nvPr>
            <p:extLst>
              <p:ext uri="{D42A27DB-BD31-4B8C-83A1-F6EECF244321}">
                <p14:modId xmlns:p14="http://schemas.microsoft.com/office/powerpoint/2010/main" val="1178040161"/>
              </p:ext>
            </p:extLst>
          </p:nvPr>
        </p:nvGraphicFramePr>
        <p:xfrm>
          <a:off x="2622251" y="1898189"/>
          <a:ext cx="17002180" cy="9571752"/>
        </p:xfrm>
        <a:graphic>
          <a:graphicData uri="http://schemas.openxmlformats.org/drawingml/2006/table">
            <a:tbl>
              <a:tblPr firstRow="1" bandRow="1">
                <a:tableStyleId>{8799B23B-EC83-4686-B30A-512413B5E67A}</a:tableStyleId>
              </a:tblPr>
              <a:tblGrid>
                <a:gridCol w="8501090">
                  <a:extLst>
                    <a:ext uri="{9D8B030D-6E8A-4147-A177-3AD203B41FA5}">
                      <a16:colId xmlns:a16="http://schemas.microsoft.com/office/drawing/2014/main" val="20000"/>
                    </a:ext>
                  </a:extLst>
                </a:gridCol>
                <a:gridCol w="8501090">
                  <a:extLst>
                    <a:ext uri="{9D8B030D-6E8A-4147-A177-3AD203B41FA5}">
                      <a16:colId xmlns:a16="http://schemas.microsoft.com/office/drawing/2014/main" val="20001"/>
                    </a:ext>
                  </a:extLst>
                </a:gridCol>
              </a:tblGrid>
              <a:tr h="3230880">
                <a:tc>
                  <a:txBody>
                    <a:bodyPr/>
                    <a:lstStyle/>
                    <a:p>
                      <a:pPr algn="ctr">
                        <a:buFont typeface="Wingdings" pitchFamily="2" charset="2"/>
                        <a:buNone/>
                      </a:pPr>
                      <a:r>
                        <a:rPr lang="ka-GE" sz="4000" dirty="0"/>
                        <a:t>კონსულტანტი</a:t>
                      </a:r>
                      <a:endParaRPr lang="ru-RU" sz="4000" dirty="0"/>
                    </a:p>
                  </a:txBody>
                  <a:tcPr marL="182880" marR="182880" marT="91440" marB="91440" anchor="ctr"/>
                </a:tc>
                <a:tc>
                  <a:txBody>
                    <a:bodyPr/>
                    <a:lstStyle/>
                    <a:p>
                      <a:pPr marL="276225" indent="-276225" algn="l">
                        <a:lnSpc>
                          <a:spcPct val="100000"/>
                        </a:lnSpc>
                        <a:buFont typeface="Wingdings" pitchFamily="2" charset="2"/>
                        <a:buChar char="ü"/>
                      </a:pPr>
                      <a:endParaRPr lang="ka-GE" sz="4000" b="1" dirty="0"/>
                    </a:p>
                    <a:p>
                      <a:pPr marL="276225" indent="-276225" algn="l">
                        <a:lnSpc>
                          <a:spcPct val="100000"/>
                        </a:lnSpc>
                        <a:buFont typeface="Arial" pitchFamily="34" charset="0"/>
                        <a:buChar char="•"/>
                      </a:pPr>
                      <a:r>
                        <a:rPr lang="ka-GE" sz="4000" b="1" dirty="0"/>
                        <a:t>მოლარე</a:t>
                      </a:r>
                    </a:p>
                    <a:p>
                      <a:pPr marL="276225" indent="-276225" algn="l">
                        <a:lnSpc>
                          <a:spcPct val="100000"/>
                        </a:lnSpc>
                        <a:buFont typeface="Arial" pitchFamily="34" charset="0"/>
                        <a:buChar char="•"/>
                      </a:pPr>
                      <a:r>
                        <a:rPr lang="ka-GE" sz="4000" b="1" dirty="0"/>
                        <a:t>ხილ-ბოსტნეულის და გასტრონომიის გამყიდველი</a:t>
                      </a:r>
                    </a:p>
                    <a:p>
                      <a:pPr marL="276225" indent="-276225" algn="l">
                        <a:lnSpc>
                          <a:spcPct val="100000"/>
                        </a:lnSpc>
                        <a:buFont typeface="Arial" pitchFamily="34" charset="0"/>
                        <a:buChar char="•"/>
                      </a:pPr>
                      <a:endParaRPr lang="ru-RU" sz="4000" b="1" dirty="0"/>
                    </a:p>
                  </a:txBody>
                  <a:tcPr marL="182880" marR="182880" marT="91440" marB="91440"/>
                </a:tc>
                <a:extLst>
                  <a:ext uri="{0D108BD9-81ED-4DB2-BD59-A6C34878D82A}">
                    <a16:rowId xmlns:a16="http://schemas.microsoft.com/office/drawing/2014/main" val="10000"/>
                  </a:ext>
                </a:extLst>
              </a:tr>
              <a:tr h="6340872">
                <a:tc>
                  <a:txBody>
                    <a:bodyPr/>
                    <a:lstStyle/>
                    <a:p>
                      <a:pPr>
                        <a:buFont typeface="Wingdings" pitchFamily="2" charset="2"/>
                        <a:buChar char="ü"/>
                      </a:pPr>
                      <a:endParaRPr lang="ka-GE" sz="4000" dirty="0"/>
                    </a:p>
                    <a:p>
                      <a:pPr>
                        <a:buFont typeface="Wingdings" pitchFamily="2" charset="2"/>
                        <a:buNone/>
                      </a:pPr>
                      <a:r>
                        <a:rPr lang="ka-GE" sz="4000" dirty="0"/>
                        <a:t>        დღის ცვლა = </a:t>
                      </a:r>
                      <a:r>
                        <a:rPr lang="ka-GE" sz="4000" b="1" dirty="0">
                          <a:solidFill>
                            <a:schemeClr val="tx1"/>
                          </a:solidFill>
                        </a:rPr>
                        <a:t>13.80  ლარი</a:t>
                      </a:r>
                    </a:p>
                    <a:p>
                      <a:pPr>
                        <a:buFont typeface="Wingdings" pitchFamily="2" charset="2"/>
                        <a:buNone/>
                      </a:pPr>
                      <a:endParaRPr lang="ka-GE" sz="4000" dirty="0">
                        <a:solidFill>
                          <a:schemeClr val="accent5">
                            <a:lumMod val="75000"/>
                          </a:schemeClr>
                        </a:solidFill>
                      </a:endParaRPr>
                    </a:p>
                    <a:p>
                      <a:pPr>
                        <a:buFont typeface="Wingdings" pitchFamily="2" charset="2"/>
                        <a:buNone/>
                      </a:pPr>
                      <a:r>
                        <a:rPr lang="ka-GE" sz="4000" baseline="0" dirty="0">
                          <a:solidFill>
                            <a:schemeClr val="accent5">
                              <a:lumMod val="75000"/>
                            </a:schemeClr>
                          </a:solidFill>
                        </a:rPr>
                        <a:t>       </a:t>
                      </a:r>
                      <a:r>
                        <a:rPr lang="ka-GE" sz="4000" dirty="0"/>
                        <a:t>ღამის ცვლა = </a:t>
                      </a:r>
                      <a:r>
                        <a:rPr lang="ka-GE" sz="4000" b="1" dirty="0">
                          <a:solidFill>
                            <a:schemeClr val="tx1"/>
                          </a:solidFill>
                        </a:rPr>
                        <a:t>20.80 ლარი</a:t>
                      </a:r>
                    </a:p>
                    <a:p>
                      <a:pPr>
                        <a:buFont typeface="Wingdings" pitchFamily="2" charset="2"/>
                        <a:buChar char="ü"/>
                      </a:pPr>
                      <a:endParaRPr lang="ru-RU" sz="4000" dirty="0">
                        <a:solidFill>
                          <a:schemeClr val="accent5">
                            <a:lumMod val="75000"/>
                          </a:schemeClr>
                        </a:solidFill>
                      </a:endParaRPr>
                    </a:p>
                    <a:p>
                      <a:pPr algn="just">
                        <a:spcBef>
                          <a:spcPts val="0"/>
                        </a:spcBef>
                        <a:buNone/>
                      </a:pPr>
                      <a:r>
                        <a:rPr lang="ka-GE" sz="4000" b="1" dirty="0"/>
                        <a:t>    სულ:</a:t>
                      </a:r>
                      <a:r>
                        <a:rPr lang="ka-GE" sz="3600" b="1" i="1" baseline="0" dirty="0"/>
                        <a:t>    </a:t>
                      </a:r>
                      <a:r>
                        <a:rPr lang="en-US" sz="4800" b="1" u="sng" dirty="0">
                          <a:solidFill>
                            <a:srgbClr val="C00000"/>
                          </a:solidFill>
                        </a:rPr>
                        <a:t>3</a:t>
                      </a:r>
                      <a:r>
                        <a:rPr lang="ka-GE" sz="4800" b="1" u="sng" dirty="0">
                          <a:solidFill>
                            <a:srgbClr val="C00000"/>
                          </a:solidFill>
                        </a:rPr>
                        <a:t>46.0  - 363.0 </a:t>
                      </a:r>
                      <a:endParaRPr lang="ka-GE" sz="3600" i="1" dirty="0"/>
                    </a:p>
                    <a:p>
                      <a:endParaRPr lang="ru-RU" sz="4800" dirty="0"/>
                    </a:p>
                  </a:txBody>
                  <a:tcPr marL="182880" marR="182880" marT="91440" marB="91440">
                    <a:solidFill>
                      <a:srgbClr val="92D050">
                        <a:alpha val="20000"/>
                      </a:srgbClr>
                    </a:solidFill>
                  </a:tcPr>
                </a:tc>
                <a:tc>
                  <a:txBody>
                    <a:bodyPr/>
                    <a:lstStyle/>
                    <a:p>
                      <a:pPr>
                        <a:spcBef>
                          <a:spcPts val="0"/>
                        </a:spcBef>
                        <a:buFont typeface="Wingdings" pitchFamily="2" charset="2"/>
                        <a:buChar char="ü"/>
                      </a:pPr>
                      <a:endParaRPr lang="ka-GE" sz="4000" dirty="0"/>
                    </a:p>
                    <a:p>
                      <a:pPr>
                        <a:spcBef>
                          <a:spcPts val="0"/>
                        </a:spcBef>
                        <a:buFont typeface="Wingdings" pitchFamily="2" charset="2"/>
                        <a:buNone/>
                      </a:pPr>
                      <a:r>
                        <a:rPr lang="ka-GE" sz="4000" dirty="0"/>
                        <a:t>          დღის ცვლა = </a:t>
                      </a:r>
                      <a:r>
                        <a:rPr lang="ka-GE" sz="4000" b="1" dirty="0">
                          <a:solidFill>
                            <a:schemeClr val="tx1"/>
                          </a:solidFill>
                        </a:rPr>
                        <a:t>16.20 ლარი</a:t>
                      </a:r>
                    </a:p>
                    <a:p>
                      <a:pPr>
                        <a:spcBef>
                          <a:spcPts val="0"/>
                        </a:spcBef>
                        <a:buFont typeface="Wingdings" pitchFamily="2" charset="2"/>
                        <a:buChar char="ü"/>
                      </a:pPr>
                      <a:endParaRPr lang="ru-RU" sz="4000" dirty="0">
                        <a:solidFill>
                          <a:schemeClr val="accent5">
                            <a:lumMod val="75000"/>
                          </a:schemeClr>
                        </a:solidFill>
                      </a:endParaRPr>
                    </a:p>
                    <a:p>
                      <a:pPr>
                        <a:buFont typeface="Wingdings" pitchFamily="2" charset="2"/>
                        <a:buNone/>
                      </a:pPr>
                      <a:r>
                        <a:rPr lang="ka-GE" sz="4000" dirty="0"/>
                        <a:t>          ღამის ცვლა = </a:t>
                      </a:r>
                      <a:r>
                        <a:rPr lang="ka-GE" sz="4000" b="1" dirty="0">
                          <a:solidFill>
                            <a:schemeClr val="tx1"/>
                          </a:solidFill>
                        </a:rPr>
                        <a:t>22.50 ლარი</a:t>
                      </a:r>
                    </a:p>
                    <a:p>
                      <a:pPr>
                        <a:buNone/>
                      </a:pPr>
                      <a:endParaRPr lang="ka-GE" sz="4000" b="1" dirty="0">
                        <a:solidFill>
                          <a:schemeClr val="accent5">
                            <a:lumMod val="75000"/>
                          </a:schemeClr>
                        </a:solidFill>
                      </a:endParaRPr>
                    </a:p>
                    <a:p>
                      <a:pPr>
                        <a:buNone/>
                      </a:pPr>
                      <a:r>
                        <a:rPr lang="ka-GE" sz="4000" b="1" dirty="0"/>
                        <a:t>სულ: </a:t>
                      </a:r>
                      <a:r>
                        <a:rPr lang="ka-GE" sz="4800" b="1" dirty="0"/>
                        <a:t> </a:t>
                      </a:r>
                      <a:r>
                        <a:rPr lang="ka-GE" sz="4000" dirty="0"/>
                        <a:t>მოლარე </a:t>
                      </a:r>
                      <a:r>
                        <a:rPr lang="ka-GE" sz="4800" b="1" dirty="0"/>
                        <a:t>-  </a:t>
                      </a:r>
                      <a:r>
                        <a:rPr lang="ka-GE" sz="4800" b="1" u="sng" dirty="0">
                          <a:solidFill>
                            <a:srgbClr val="C00000"/>
                          </a:solidFill>
                        </a:rPr>
                        <a:t>411.8  - 436.5</a:t>
                      </a:r>
                      <a:r>
                        <a:rPr lang="ka-GE" sz="4000" b="1" u="sng" dirty="0">
                          <a:solidFill>
                            <a:srgbClr val="C00000"/>
                          </a:solidFill>
                        </a:rPr>
                        <a:t> </a:t>
                      </a:r>
                      <a:endParaRPr lang="ka-GE" sz="4000" i="1" dirty="0"/>
                    </a:p>
                    <a:p>
                      <a:pPr>
                        <a:buNone/>
                      </a:pPr>
                      <a:r>
                        <a:rPr lang="ka-GE" sz="4000" i="1" dirty="0">
                          <a:solidFill>
                            <a:schemeClr val="accent3">
                              <a:lumMod val="50000"/>
                            </a:schemeClr>
                          </a:solidFill>
                        </a:rPr>
                        <a:t>              </a:t>
                      </a:r>
                      <a:r>
                        <a:rPr lang="ka-GE" sz="4000" dirty="0"/>
                        <a:t>გამყიდველი - </a:t>
                      </a:r>
                      <a:r>
                        <a:rPr lang="ka-GE" sz="4800" b="1" u="sng" dirty="0">
                          <a:solidFill>
                            <a:srgbClr val="C00000"/>
                          </a:solidFill>
                        </a:rPr>
                        <a:t>416.6 </a:t>
                      </a:r>
                      <a:endParaRPr lang="ru-RU" sz="4000" dirty="0"/>
                    </a:p>
                  </a:txBody>
                  <a:tcPr marL="182880" marR="182880" marT="91440" marB="91440">
                    <a:solidFill>
                      <a:srgbClr val="92D050">
                        <a:alpha val="20000"/>
                      </a:srgbClr>
                    </a:solidFill>
                  </a:tcPr>
                </a:tc>
                <a:extLst>
                  <a:ext uri="{0D108BD9-81ED-4DB2-BD59-A6C34878D82A}">
                    <a16:rowId xmlns:a16="http://schemas.microsoft.com/office/drawing/2014/main" val="10001"/>
                  </a:ext>
                </a:extLst>
              </a:tr>
            </a:tbl>
          </a:graphicData>
        </a:graphic>
      </p:graphicFrame>
      <p:pic>
        <p:nvPicPr>
          <p:cNvPr id="1027" name="Picture 3" descr="C:\Users\Tamta\Desktop\abstract-sun-3-48-rays-clipart-royalty-free-public-domain-clipart-1ERVfk-clipart.png"/>
          <p:cNvPicPr>
            <a:picLocks noChangeAspect="1" noChangeArrowheads="1"/>
          </p:cNvPicPr>
          <p:nvPr/>
        </p:nvPicPr>
        <p:blipFill>
          <a:blip r:embed="rId2" cstate="print"/>
          <a:srcRect/>
          <a:stretch>
            <a:fillRect/>
          </a:stretch>
        </p:blipFill>
        <p:spPr bwMode="auto">
          <a:xfrm>
            <a:off x="3333685" y="5742836"/>
            <a:ext cx="857256" cy="857256"/>
          </a:xfrm>
          <a:prstGeom prst="rect">
            <a:avLst/>
          </a:prstGeom>
          <a:noFill/>
        </p:spPr>
      </p:pic>
      <p:pic>
        <p:nvPicPr>
          <p:cNvPr id="1029" name="Picture 5" descr="C:\Users\Tamta\Desktop\050291-blue-jelly-icon-natural-wonders-moon7-sc48.png"/>
          <p:cNvPicPr>
            <a:picLocks noChangeAspect="1" noChangeArrowheads="1"/>
          </p:cNvPicPr>
          <p:nvPr/>
        </p:nvPicPr>
        <p:blipFill>
          <a:blip r:embed="rId3" cstate="print"/>
          <a:srcRect/>
          <a:stretch>
            <a:fillRect/>
          </a:stretch>
        </p:blipFill>
        <p:spPr bwMode="auto">
          <a:xfrm rot="19989974">
            <a:off x="3288315" y="7020923"/>
            <a:ext cx="947996" cy="947996"/>
          </a:xfrm>
          <a:prstGeom prst="rect">
            <a:avLst/>
          </a:prstGeom>
          <a:noFill/>
        </p:spPr>
      </p:pic>
      <p:pic>
        <p:nvPicPr>
          <p:cNvPr id="15" name="Picture 3" descr="C:\Users\Tamta\Desktop\abstract-sun-3-48-rays-clipart-royalty-free-public-domain-clipart-1ERVfk-clipart.png"/>
          <p:cNvPicPr>
            <a:picLocks noChangeAspect="1" noChangeArrowheads="1"/>
          </p:cNvPicPr>
          <p:nvPr/>
        </p:nvPicPr>
        <p:blipFill>
          <a:blip r:embed="rId2" cstate="print"/>
          <a:srcRect/>
          <a:stretch>
            <a:fillRect/>
          </a:stretch>
        </p:blipFill>
        <p:spPr bwMode="auto">
          <a:xfrm>
            <a:off x="11999675" y="5742836"/>
            <a:ext cx="857256" cy="857256"/>
          </a:xfrm>
          <a:prstGeom prst="rect">
            <a:avLst/>
          </a:prstGeom>
          <a:noFill/>
        </p:spPr>
      </p:pic>
      <p:pic>
        <p:nvPicPr>
          <p:cNvPr id="16" name="Picture 5" descr="C:\Users\Tamta\Desktop\050291-blue-jelly-icon-natural-wonders-moon7-sc48.png"/>
          <p:cNvPicPr>
            <a:picLocks noChangeAspect="1" noChangeArrowheads="1"/>
          </p:cNvPicPr>
          <p:nvPr/>
        </p:nvPicPr>
        <p:blipFill>
          <a:blip r:embed="rId3" cstate="print"/>
          <a:srcRect/>
          <a:stretch>
            <a:fillRect/>
          </a:stretch>
        </p:blipFill>
        <p:spPr bwMode="auto">
          <a:xfrm rot="19989974">
            <a:off x="12054601" y="7020921"/>
            <a:ext cx="947996" cy="947996"/>
          </a:xfrm>
          <a:prstGeom prst="rect">
            <a:avLst/>
          </a:prstGeom>
          <a:noFill/>
        </p:spPr>
      </p:pic>
    </p:spTree>
    <p:extLst>
      <p:ext uri="{BB962C8B-B14F-4D97-AF65-F5344CB8AC3E}">
        <p14:creationId xmlns:p14="http://schemas.microsoft.com/office/powerpoint/2010/main" val="13246021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1619794" y="3219798"/>
            <a:ext cx="14578149" cy="7776447"/>
          </a:xfrm>
          <a:prstGeom prst="rect">
            <a:avLst/>
          </a:prstGeom>
        </p:spPr>
        <p:txBody>
          <a:bodyPr anchor="t">
            <a:normAutofit/>
          </a:bodyPr>
          <a:lstStyle>
            <a:lvl1pPr marL="0" marR="0" indent="0" algn="ctr" defTabSz="825500" rtl="0" eaLnBrk="1" latinLnBrk="0" hangingPunct="1">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defRPr>
            </a:lvl1pPr>
            <a:lvl2pPr marL="0" marR="0" indent="228600" algn="ctr" defTabSz="825500" rtl="0" eaLnBrk="1" latinLnBrk="0" hangingPunct="1">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defRPr>
            </a:lvl2pPr>
            <a:lvl3pPr marL="0" marR="0" indent="457200" algn="ctr" defTabSz="825500" rtl="0" eaLnBrk="1" latinLnBrk="0" hangingPunct="1">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defRPr>
            </a:lvl3pPr>
            <a:lvl4pPr marL="0" marR="0" indent="685800" algn="ctr" defTabSz="825500" rtl="0" eaLnBrk="1" latinLnBrk="0" hangingPunct="1">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defRPr>
            </a:lvl4pPr>
            <a:lvl5pPr marL="0" marR="0" indent="914400" algn="ctr" defTabSz="825500" rtl="0" eaLnBrk="1" latinLnBrk="0" hangingPunct="1">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defRPr>
            </a:lvl5pPr>
            <a:lvl6pPr marL="3810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6pPr>
            <a:lvl7pPr marL="4445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7pPr>
            <a:lvl8pPr marL="5080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8pPr>
            <a:lvl9pPr marL="5715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9pPr>
          </a:lstStyle>
          <a:p>
            <a:pPr marL="68580" algn="l"/>
            <a:r>
              <a:rPr lang="ka-GE" b="1" dirty="0"/>
              <a:t>კონსულტანტი, მოლარე-კონსულტანტი:</a:t>
            </a:r>
          </a:p>
          <a:p>
            <a:pPr marL="68580" algn="l"/>
            <a:endParaRPr lang="ka-GE" dirty="0"/>
          </a:p>
          <a:p>
            <a:pPr marL="68580" algn="l"/>
            <a:r>
              <a:rPr lang="ka-GE" b="1" dirty="0"/>
              <a:t>16 საათიანი მაღაზია</a:t>
            </a:r>
          </a:p>
          <a:p>
            <a:pPr marL="68580" algn="l"/>
            <a:r>
              <a:rPr lang="ka-GE" dirty="0"/>
              <a:t>     I   ცვლა  07:00-დან - 15:00-მდე</a:t>
            </a:r>
            <a:endParaRPr lang="ru-RU" dirty="0"/>
          </a:p>
          <a:p>
            <a:pPr marL="68580" algn="l"/>
            <a:r>
              <a:rPr lang="ka-GE" dirty="0"/>
              <a:t>    II   ცვლა 15:00-დან 23:00-მდე</a:t>
            </a:r>
            <a:endParaRPr lang="ru-RU" dirty="0"/>
          </a:p>
          <a:p>
            <a:pPr marL="68580" algn="l"/>
            <a:r>
              <a:rPr lang="ka-GE" dirty="0"/>
              <a:t>          კვირაში 1 დასვენების დღე.</a:t>
            </a:r>
            <a:endParaRPr lang="ru-RU" dirty="0"/>
          </a:p>
          <a:p>
            <a:pPr marL="68580" algn="l"/>
            <a:r>
              <a:rPr lang="ka-GE" b="1" dirty="0"/>
              <a:t>24 საათიანი მაღაზია </a:t>
            </a:r>
          </a:p>
          <a:p>
            <a:pPr marL="68580" algn="l"/>
            <a:r>
              <a:rPr lang="ka-GE" dirty="0"/>
              <a:t>     I   ცვლა 09:00-დან -17:00-მდე</a:t>
            </a:r>
            <a:endParaRPr lang="ru-RU" dirty="0"/>
          </a:p>
          <a:p>
            <a:pPr marL="68580" algn="l"/>
            <a:r>
              <a:rPr lang="ka-GE" dirty="0"/>
              <a:t>    II   ცვლა 15:00-დან -  22:00-მდე </a:t>
            </a:r>
            <a:endParaRPr lang="ru-RU" dirty="0"/>
          </a:p>
          <a:p>
            <a:pPr marL="68580" algn="l"/>
            <a:r>
              <a:rPr lang="ka-GE" dirty="0"/>
              <a:t>   III  ცვლა  22:00-დან - 09:00-მდე</a:t>
            </a:r>
            <a:endParaRPr lang="ru-RU" dirty="0"/>
          </a:p>
          <a:p>
            <a:pPr marL="68580" algn="l"/>
            <a:r>
              <a:rPr lang="ka-GE" dirty="0"/>
              <a:t>          შემდეგი 24 საათი დასვენება.</a:t>
            </a:r>
            <a:endParaRPr lang="ru-RU" dirty="0"/>
          </a:p>
          <a:p>
            <a:pPr algn="l"/>
            <a:endParaRPr lang="ru-RU" dirty="0"/>
          </a:p>
          <a:p>
            <a:pPr algn="l"/>
            <a:endParaRPr lang="ru-RU" dirty="0"/>
          </a:p>
        </p:txBody>
      </p:sp>
      <p:sp>
        <p:nvSpPr>
          <p:cNvPr id="6" name="Title 1"/>
          <p:cNvSpPr>
            <a:spLocks noGrp="1"/>
          </p:cNvSpPr>
          <p:nvPr>
            <p:ph type="title"/>
          </p:nvPr>
        </p:nvSpPr>
        <p:spPr>
          <a:xfrm>
            <a:off x="7948535" y="2358152"/>
            <a:ext cx="14841125" cy="1143000"/>
          </a:xfrm>
        </p:spPr>
        <p:txBody>
          <a:bodyPr>
            <a:normAutofit fontScale="90000"/>
          </a:bodyPr>
          <a:lstStyle/>
          <a:p>
            <a:r>
              <a:rPr lang="ka-GE" b="1" dirty="0"/>
              <a:t>სამუშაო გრაფიკი</a:t>
            </a:r>
            <a:br>
              <a:rPr lang="ka-GE" b="1" dirty="0"/>
            </a:br>
            <a:endParaRPr lang="ru-RU" b="1"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487419" y="5050123"/>
            <a:ext cx="5771166" cy="5098716"/>
          </a:xfrm>
          <a:prstGeom prst="rect">
            <a:avLst/>
          </a:prstGeom>
        </p:spPr>
      </p:pic>
    </p:spTree>
    <p:extLst>
      <p:ext uri="{BB962C8B-B14F-4D97-AF65-F5344CB8AC3E}">
        <p14:creationId xmlns:p14="http://schemas.microsoft.com/office/powerpoint/2010/main" val="178880709"/>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534311" y="5040923"/>
            <a:ext cx="5816100" cy="5138415"/>
          </a:xfrm>
          <a:prstGeom prst="rect">
            <a:avLst/>
          </a:prstGeom>
        </p:spPr>
      </p:pic>
      <p:sp>
        <p:nvSpPr>
          <p:cNvPr id="6" name="TextBox 5"/>
          <p:cNvSpPr txBox="1"/>
          <p:nvPr/>
        </p:nvSpPr>
        <p:spPr>
          <a:xfrm>
            <a:off x="1435513" y="5513321"/>
            <a:ext cx="10662702" cy="6186309"/>
          </a:xfrm>
          <a:prstGeom prst="rect">
            <a:avLst/>
          </a:prstGeom>
          <a:noFill/>
        </p:spPr>
        <p:txBody>
          <a:bodyPr wrap="square" rtlCol="0">
            <a:spAutoFit/>
          </a:bodyPr>
          <a:lstStyle/>
          <a:p>
            <a:pPr marL="68580" indent="0" algn="l">
              <a:buNone/>
            </a:pPr>
            <a:r>
              <a:rPr lang="ka-GE" sz="4400" dirty="0"/>
              <a:t>კვირაში 6 დღე, დღეში 9 საათი შესვენების ჩათვლით (სამუშაოს დაწყების და დასრულების ზუსტი დრო ინდივიდუალურია ყველა მაღაზიაში)</a:t>
            </a:r>
            <a:endParaRPr lang="ru-RU" sz="4400" dirty="0"/>
          </a:p>
          <a:p>
            <a:pPr algn="l"/>
            <a:endParaRPr lang="ru-RU" sz="8800" dirty="0"/>
          </a:p>
          <a:p>
            <a:pPr algn="l"/>
            <a:endParaRPr lang="ru-RU" sz="8800" dirty="0"/>
          </a:p>
        </p:txBody>
      </p:sp>
      <p:sp>
        <p:nvSpPr>
          <p:cNvPr id="7" name="Content Placeholder 2"/>
          <p:cNvSpPr txBox="1">
            <a:spLocks/>
          </p:cNvSpPr>
          <p:nvPr/>
        </p:nvSpPr>
        <p:spPr>
          <a:xfrm>
            <a:off x="919699" y="2942275"/>
            <a:ext cx="15487250" cy="9335709"/>
          </a:xfrm>
          <a:prstGeom prst="rect">
            <a:avLst/>
          </a:prstGeom>
        </p:spPr>
        <p:txBody>
          <a:bodyPr anchor="t">
            <a:normAutofit/>
          </a:bodyPr>
          <a:lstStyle>
            <a:lvl1pPr marL="0" marR="0" indent="0" algn="ctr" defTabSz="825500" rtl="0" eaLnBrk="1" latinLnBrk="0" hangingPunct="1">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defRPr>
            </a:lvl1pPr>
            <a:lvl2pPr marL="0" marR="0" indent="228600" algn="ctr" defTabSz="825500" rtl="0" eaLnBrk="1" latinLnBrk="0" hangingPunct="1">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defRPr>
            </a:lvl2pPr>
            <a:lvl3pPr marL="0" marR="0" indent="457200" algn="ctr" defTabSz="825500" rtl="0" eaLnBrk="1" latinLnBrk="0" hangingPunct="1">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defRPr>
            </a:lvl3pPr>
            <a:lvl4pPr marL="0" marR="0" indent="685800" algn="ctr" defTabSz="825500" rtl="0" eaLnBrk="1" latinLnBrk="0" hangingPunct="1">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defRPr>
            </a:lvl4pPr>
            <a:lvl5pPr marL="0" marR="0" indent="914400" algn="ctr" defTabSz="825500" rtl="0" eaLnBrk="1" latinLnBrk="0" hangingPunct="1">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Arial Unicode MS" panose="020B0604020202020204" pitchFamily="34" charset="-128"/>
                <a:ea typeface="Arial Unicode MS" panose="020B0604020202020204" pitchFamily="34" charset="-128"/>
                <a:cs typeface="Arial Unicode MS" panose="020B0604020202020204" pitchFamily="34" charset="-128"/>
                <a:sym typeface="Helvetica Light"/>
              </a:defRPr>
            </a:lvl5pPr>
            <a:lvl6pPr marL="3810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6pPr>
            <a:lvl7pPr marL="4445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7pPr>
            <a:lvl8pPr marL="5080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8pPr>
            <a:lvl9pPr marL="5715000" marR="0" indent="-635000" algn="l" defTabSz="825500" rtl="0" eaLnBrk="1" latinLnBrk="0" hangingPunct="1">
              <a:lnSpc>
                <a:spcPct val="100000"/>
              </a:lnSpc>
              <a:spcBef>
                <a:spcPts val="5900"/>
              </a:spcBef>
              <a:spcAft>
                <a:spcPts val="0"/>
              </a:spcAft>
              <a:buClrTx/>
              <a:buSzPct val="75000"/>
              <a:buFontTx/>
              <a:buChar char="•"/>
              <a:tabLst/>
              <a:defRPr sz="5200" b="0" i="0" u="none" strike="noStrike" cap="none" spc="0" baseline="0">
                <a:ln>
                  <a:noFill/>
                </a:ln>
                <a:solidFill>
                  <a:srgbClr val="000000"/>
                </a:solidFill>
                <a:uFillTx/>
                <a:latin typeface="+mn-lt"/>
                <a:ea typeface="+mn-ea"/>
                <a:cs typeface="+mn-cs"/>
                <a:sym typeface="Helvetica Light"/>
              </a:defRPr>
            </a:lvl9pPr>
          </a:lstStyle>
          <a:p>
            <a:pPr marL="68580"/>
            <a:r>
              <a:rPr lang="ka-GE" b="1" dirty="0"/>
              <a:t>ხილ-ბოსტნეულის სექციის გამყიდველი, </a:t>
            </a:r>
          </a:p>
          <a:p>
            <a:pPr marL="68580"/>
            <a:r>
              <a:rPr lang="ka-GE" b="1" dirty="0"/>
              <a:t>გასტრონომიის სექციის გამყიდველი:</a:t>
            </a:r>
            <a:endParaRPr lang="ru-RU" dirty="0"/>
          </a:p>
          <a:p>
            <a:endParaRPr lang="ru-RU" dirty="0"/>
          </a:p>
        </p:txBody>
      </p:sp>
      <p:sp>
        <p:nvSpPr>
          <p:cNvPr id="8" name="Title 1"/>
          <p:cNvSpPr>
            <a:spLocks noGrp="1"/>
          </p:cNvSpPr>
          <p:nvPr>
            <p:ph type="title"/>
          </p:nvPr>
        </p:nvSpPr>
        <p:spPr>
          <a:xfrm>
            <a:off x="7129517" y="1838453"/>
            <a:ext cx="10404794" cy="1143000"/>
          </a:xfrm>
        </p:spPr>
        <p:txBody>
          <a:bodyPr>
            <a:normAutofit fontScale="90000"/>
          </a:bodyPr>
          <a:lstStyle/>
          <a:p>
            <a:r>
              <a:rPr lang="ka-GE" b="1" dirty="0"/>
              <a:t>სამუშაო გრაფიკი</a:t>
            </a:r>
            <a:br>
              <a:rPr lang="ka-GE" b="1" dirty="0"/>
            </a:br>
            <a:endParaRPr lang="ru-RU" b="1" dirty="0"/>
          </a:p>
        </p:txBody>
      </p:sp>
    </p:spTree>
    <p:extLst>
      <p:ext uri="{BB962C8B-B14F-4D97-AF65-F5344CB8AC3E}">
        <p14:creationId xmlns:p14="http://schemas.microsoft.com/office/powerpoint/2010/main" val="3236213963"/>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4875228" y="5424916"/>
            <a:ext cx="14571528" cy="2597747"/>
            <a:chOff x="4922120" y="5659377"/>
            <a:chExt cx="14571528" cy="2597747"/>
          </a:xfrm>
        </p:grpSpPr>
        <p:sp>
          <p:nvSpPr>
            <p:cNvPr id="120" name="Shape 120"/>
            <p:cNvSpPr/>
            <p:nvPr/>
          </p:nvSpPr>
          <p:spPr>
            <a:xfrm rot="21467983">
              <a:off x="4922120" y="5659377"/>
              <a:ext cx="14571528" cy="2597747"/>
            </a:xfrm>
            <a:prstGeom prst="roundRect">
              <a:avLst>
                <a:gd name="adj" fmla="val 10247"/>
              </a:avLst>
            </a:prstGeom>
            <a:solidFill>
              <a:srgbClr val="F37435"/>
            </a:solidFill>
            <a:ln w="12700">
              <a:miter lim="400000"/>
            </a:ln>
          </p:spPr>
          <p:txBody>
            <a:bodyPr lIns="50800" tIns="50800" rIns="50800" bIns="50800" anchor="ctr"/>
            <a:lstStyle/>
            <a:p>
              <a:pPr>
                <a:defRPr sz="3200">
                  <a:solidFill>
                    <a:srgbClr val="FFFFFF"/>
                  </a:solidFill>
                </a:defRPr>
              </a:pPr>
              <a:endParaRPr/>
            </a:p>
          </p:txBody>
        </p:sp>
        <p:sp>
          <p:nvSpPr>
            <p:cNvPr id="121" name="Shape 121"/>
            <p:cNvSpPr/>
            <p:nvPr/>
          </p:nvSpPr>
          <p:spPr>
            <a:xfrm>
              <a:off x="5078503" y="5936303"/>
              <a:ext cx="14258761" cy="2043893"/>
            </a:xfrm>
            <a:prstGeom prst="roundRect">
              <a:avLst>
                <a:gd name="adj" fmla="val 10247"/>
              </a:avLst>
            </a:prstGeom>
            <a:solidFill>
              <a:srgbClr val="FFFFFF"/>
            </a:solidFill>
            <a:ln w="12700">
              <a:miter lim="400000"/>
            </a:ln>
            <a:extLst>
              <a:ext uri="{C572A759-6A51-4108-AA02-DFA0A04FC94B}">
                <ma14:wrappingTextBoxFlag xmlns="" xmlns:ma14="http://schemas.microsoft.com/office/mac/drawingml/2011/main" val="1"/>
              </a:ext>
            </a:extLst>
          </p:spPr>
          <p:txBody>
            <a:bodyPr lIns="50800" tIns="50800" rIns="50800" bIns="50800" anchor="ctr"/>
            <a:lstStyle>
              <a:lvl1pPr>
                <a:defRPr sz="13200" u="sng">
                  <a:solidFill>
                    <a:srgbClr val="F37435"/>
                  </a:solidFill>
                  <a:latin typeface="BPG Nino Mtavruli"/>
                  <a:ea typeface="BPG Nino Mtavruli"/>
                  <a:cs typeface="BPG Nino Mtavruli"/>
                  <a:sym typeface="BPG Nino Mtavruli"/>
                </a:defRPr>
              </a:lvl1pPr>
            </a:lstStyle>
            <a:p>
              <a:r>
                <a:rPr lang="ka-GE" sz="8000" u="none" dirty="0"/>
                <a:t>საკონტაქტო</a:t>
              </a:r>
              <a:r>
                <a:rPr lang="ka-GE" u="none" dirty="0"/>
                <a:t> </a:t>
              </a:r>
              <a:r>
                <a:rPr lang="ka-GE" sz="8000" u="none" dirty="0"/>
                <a:t>ინფორმაცია</a:t>
              </a:r>
            </a:p>
            <a:p>
              <a:endParaRPr sz="8000" u="none" dirty="0"/>
            </a:p>
          </p:txBody>
        </p:sp>
      </p:grpSp>
      <p:sp>
        <p:nvSpPr>
          <p:cNvPr id="3" name="TextBox 2"/>
          <p:cNvSpPr txBox="1"/>
          <p:nvPr/>
        </p:nvSpPr>
        <p:spPr>
          <a:xfrm>
            <a:off x="7408984" y="8510832"/>
            <a:ext cx="9073662" cy="164147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ka-GE" sz="5000" b="0" i="0" u="none" strike="noStrike" cap="none" spc="0" normalizeH="0" baseline="0" dirty="0">
                <a:ln>
                  <a:noFill/>
                </a:ln>
                <a:solidFill>
                  <a:srgbClr val="000000"/>
                </a:solidFill>
                <a:effectLst/>
                <a:uFillTx/>
                <a:latin typeface="+mn-lt"/>
                <a:ea typeface="+mn-ea"/>
                <a:cs typeface="+mn-cs"/>
                <a:sym typeface="Helvetica Light"/>
              </a:rPr>
              <a:t>591 800 599</a:t>
            </a:r>
          </a:p>
          <a:p>
            <a:pPr marL="0" marR="0" indent="0" algn="ctr" defTabSz="825500" rtl="0" fontAlgn="auto" latinLnBrk="0" hangingPunct="0">
              <a:lnSpc>
                <a:spcPct val="100000"/>
              </a:lnSpc>
              <a:spcBef>
                <a:spcPts val="0"/>
              </a:spcBef>
              <a:spcAft>
                <a:spcPts val="0"/>
              </a:spcAft>
              <a:buClrTx/>
              <a:buSzTx/>
              <a:buFontTx/>
              <a:buNone/>
              <a:tabLst/>
            </a:pPr>
            <a:r>
              <a:rPr lang="en-US" dirty="0"/>
              <a:t>HR1@orinabiji.ge</a:t>
            </a:r>
            <a:endParaRPr kumimoji="0" lang="ru-RU" sz="5000" b="0" i="0" u="none" strike="noStrike" cap="none" spc="0" normalizeH="0" baseline="0" dirty="0">
              <a:ln>
                <a:noFill/>
              </a:ln>
              <a:solidFill>
                <a:srgbClr val="000000"/>
              </a:solidFill>
              <a:effectLst/>
              <a:uFillTx/>
              <a:latin typeface="+mn-lt"/>
              <a:ea typeface="+mn-ea"/>
              <a:cs typeface="+mn-cs"/>
              <a:sym typeface="Helvetica Light"/>
            </a:endParaRPr>
          </a:p>
        </p:txBody>
      </p:sp>
    </p:spTree>
    <p:extLst>
      <p:ext uri="{BB962C8B-B14F-4D97-AF65-F5344CB8AC3E}">
        <p14:creationId xmlns:p14="http://schemas.microsoft.com/office/powerpoint/2010/main" val="1938797429"/>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 name="Shape 270"/>
          <p:cNvSpPr/>
          <p:nvPr/>
        </p:nvSpPr>
        <p:spPr>
          <a:xfrm>
            <a:off x="6172707" y="5816377"/>
            <a:ext cx="12038586" cy="111326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spAutoFit/>
          </a:bodyPr>
          <a:lstStyle>
            <a:lvl1pPr algn="l">
              <a:defRPr sz="7000">
                <a:solidFill>
                  <a:srgbClr val="589B52"/>
                </a:solidFill>
                <a:latin typeface="BPG Nino Mtavruli"/>
                <a:ea typeface="BPG Nino Mtavruli"/>
                <a:cs typeface="BPG Nino Mtavruli"/>
                <a:sym typeface="BPG Nino Mtavruli"/>
              </a:defRPr>
            </a:lvl1pPr>
          </a:lstStyle>
          <a:p>
            <a:r>
              <a:t>მადლობა ყურადღებისთვის</a:t>
            </a:r>
          </a:p>
        </p:txBody>
      </p:sp>
      <p:pic>
        <p:nvPicPr>
          <p:cNvPr id="271" name="pasted-image.tiff"/>
          <p:cNvPicPr>
            <a:picLocks noChangeAspect="1"/>
          </p:cNvPicPr>
          <p:nvPr/>
        </p:nvPicPr>
        <p:blipFill>
          <a:blip r:embed="rId2">
            <a:extLst/>
          </a:blip>
          <a:stretch>
            <a:fillRect/>
          </a:stretch>
        </p:blipFill>
        <p:spPr>
          <a:xfrm>
            <a:off x="17576586" y="4834258"/>
            <a:ext cx="1042188" cy="1001846"/>
          </a:xfrm>
          <a:prstGeom prst="rect">
            <a:avLst/>
          </a:prstGeom>
          <a:ln w="12700">
            <a:miter lim="400000"/>
          </a:ln>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455EFF9-1644-416D-84B0-D51F4D0DD243}"/>
              </a:ext>
            </a:extLst>
          </p:cNvPr>
          <p:cNvSpPr>
            <a:spLocks noGrp="1"/>
          </p:cNvSpPr>
          <p:nvPr>
            <p:ph type="title"/>
          </p:nvPr>
        </p:nvSpPr>
        <p:spPr>
          <a:xfrm>
            <a:off x="6579870" y="686889"/>
            <a:ext cx="10223500" cy="854528"/>
          </a:xfrm>
        </p:spPr>
        <p:txBody>
          <a:bodyPr/>
          <a:lstStyle/>
          <a:p>
            <a:pPr algn="ctr"/>
            <a:r>
              <a:rPr lang="ka-GE" sz="6000" dirty="0"/>
              <a:t>ჩვენს შესახებ</a:t>
            </a:r>
            <a:endParaRPr lang="ru-RU" sz="6000" dirty="0"/>
          </a:p>
        </p:txBody>
      </p:sp>
      <p:sp>
        <p:nvSpPr>
          <p:cNvPr id="4" name="Text Placeholder 3">
            <a:extLst>
              <a:ext uri="{FF2B5EF4-FFF2-40B4-BE49-F238E27FC236}">
                <a16:creationId xmlns:a16="http://schemas.microsoft.com/office/drawing/2014/main" id="{0BF5049F-4D0D-4DCE-A52E-4B5E8E293681}"/>
              </a:ext>
            </a:extLst>
          </p:cNvPr>
          <p:cNvSpPr>
            <a:spLocks noGrp="1"/>
          </p:cNvSpPr>
          <p:nvPr>
            <p:ph type="body" sz="quarter" idx="1"/>
          </p:nvPr>
        </p:nvSpPr>
        <p:spPr>
          <a:xfrm>
            <a:off x="1598748" y="2142672"/>
            <a:ext cx="22045023" cy="5765800"/>
          </a:xfrm>
        </p:spPr>
        <p:txBody>
          <a:bodyPr/>
          <a:lstStyle/>
          <a:p>
            <a:pPr algn="l"/>
            <a:r>
              <a:rPr lang="ka-GE" sz="4000" dirty="0"/>
              <a:t>„2 ნაბიჯი“ 2010 წლის 22 მარტს გაიხსნა და პირველი კომპანიაა საცალო ვაჭრობის სფეროში, რომელმაც უბნის მაღაზიის ფორმატით დაიწყო ოპერირება. </a:t>
            </a:r>
          </a:p>
          <a:p>
            <a:pPr algn="l"/>
            <a:endParaRPr lang="ka-GE" sz="4000" dirty="0"/>
          </a:p>
          <a:p>
            <a:pPr algn="l"/>
            <a:r>
              <a:rPr lang="ka-GE" sz="4000" dirty="0"/>
              <a:t>ამჟამად,  კომპანია თბილისის მასშტაბით 95 მაღაზიას ფლობს, წლის ბოლომდე კი რაოდენობა კიდევ უფრო გაიზრდება. </a:t>
            </a:r>
          </a:p>
          <a:p>
            <a:pPr algn="l"/>
            <a:endParaRPr lang="ka-GE" sz="4000" dirty="0"/>
          </a:p>
          <a:p>
            <a:pPr algn="l"/>
            <a:r>
              <a:rPr lang="ka-GE" sz="4000" dirty="0"/>
              <a:t>ჩვენი მისიაა თბილისის სხვადასხვა უბნის მოსახლეობას ყოველდღიური მოხმარების სურსათი მივაწოდოთ მისაღება ფასად. საცხოვრებელი სახლიდან 2 ნაბიჯზე მდებარე, მოსახერხებელი მაღაზიების მეშვეობით. </a:t>
            </a:r>
            <a:endParaRPr lang="ru-RU" sz="4000" dirty="0"/>
          </a:p>
        </p:txBody>
      </p:sp>
      <p:graphicFrame>
        <p:nvGraphicFramePr>
          <p:cNvPr id="5" name="Diagram 4">
            <a:extLst>
              <a:ext uri="{FF2B5EF4-FFF2-40B4-BE49-F238E27FC236}">
                <a16:creationId xmlns:a16="http://schemas.microsoft.com/office/drawing/2014/main" id="{54C74DB9-9883-469A-9DAF-224E62D45BD6}"/>
              </a:ext>
            </a:extLst>
          </p:cNvPr>
          <p:cNvGraphicFramePr/>
          <p:nvPr>
            <p:extLst>
              <p:ext uri="{D42A27DB-BD31-4B8C-83A1-F6EECF244321}">
                <p14:modId xmlns:p14="http://schemas.microsoft.com/office/powerpoint/2010/main" val="2121475926"/>
              </p:ext>
            </p:extLst>
          </p:nvPr>
        </p:nvGraphicFramePr>
        <p:xfrm>
          <a:off x="2617379" y="8509727"/>
          <a:ext cx="18731865" cy="49188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shutterstock_135046904-[Converted]_141.png">
            <a:extLst>
              <a:ext uri="{FF2B5EF4-FFF2-40B4-BE49-F238E27FC236}">
                <a16:creationId xmlns:a16="http://schemas.microsoft.com/office/drawing/2014/main" id="{729FE39D-9435-4A0F-BD38-E86C526A52AE}"/>
              </a:ext>
            </a:extLst>
          </p:cNvPr>
          <p:cNvPicPr>
            <a:picLocks noChangeAspect="1"/>
          </p:cNvPicPr>
          <p:nvPr/>
        </p:nvPicPr>
        <p:blipFill>
          <a:blip r:embed="rId7">
            <a:extLst/>
          </a:blip>
          <a:stretch>
            <a:fillRect/>
          </a:stretch>
        </p:blipFill>
        <p:spPr>
          <a:xfrm>
            <a:off x="464819" y="1876640"/>
            <a:ext cx="1128484" cy="1307113"/>
          </a:xfrm>
          <a:prstGeom prst="rect">
            <a:avLst/>
          </a:prstGeom>
          <a:ln w="12700">
            <a:miter lim="400000"/>
          </a:ln>
        </p:spPr>
      </p:pic>
      <p:pic>
        <p:nvPicPr>
          <p:cNvPr id="7" name="shutterstock_135046904-[Converted]_141.png">
            <a:extLst>
              <a:ext uri="{FF2B5EF4-FFF2-40B4-BE49-F238E27FC236}">
                <a16:creationId xmlns:a16="http://schemas.microsoft.com/office/drawing/2014/main" id="{9CD626A4-4275-44EE-986A-03CF0CCD4BF7}"/>
              </a:ext>
            </a:extLst>
          </p:cNvPr>
          <p:cNvPicPr>
            <a:picLocks noChangeAspect="1"/>
          </p:cNvPicPr>
          <p:nvPr/>
        </p:nvPicPr>
        <p:blipFill>
          <a:blip r:embed="rId7">
            <a:extLst/>
          </a:blip>
          <a:stretch>
            <a:fillRect/>
          </a:stretch>
        </p:blipFill>
        <p:spPr>
          <a:xfrm>
            <a:off x="475160" y="3859149"/>
            <a:ext cx="1128484" cy="1307113"/>
          </a:xfrm>
          <a:prstGeom prst="rect">
            <a:avLst/>
          </a:prstGeom>
          <a:ln w="12700">
            <a:miter lim="400000"/>
          </a:ln>
        </p:spPr>
      </p:pic>
      <p:pic>
        <p:nvPicPr>
          <p:cNvPr id="8" name="shutterstock_135046904-[Converted]_141.png">
            <a:extLst>
              <a:ext uri="{FF2B5EF4-FFF2-40B4-BE49-F238E27FC236}">
                <a16:creationId xmlns:a16="http://schemas.microsoft.com/office/drawing/2014/main" id="{C7E10873-1F91-43CB-8F1F-98119FAC8D46}"/>
              </a:ext>
            </a:extLst>
          </p:cNvPr>
          <p:cNvPicPr>
            <a:picLocks noChangeAspect="1"/>
          </p:cNvPicPr>
          <p:nvPr/>
        </p:nvPicPr>
        <p:blipFill>
          <a:blip r:embed="rId7">
            <a:extLst/>
          </a:blip>
          <a:stretch>
            <a:fillRect/>
          </a:stretch>
        </p:blipFill>
        <p:spPr>
          <a:xfrm>
            <a:off x="475160" y="5883810"/>
            <a:ext cx="1128484" cy="1307113"/>
          </a:xfrm>
          <a:prstGeom prst="rect">
            <a:avLst/>
          </a:prstGeom>
          <a:ln w="12700">
            <a:miter lim="400000"/>
          </a:ln>
        </p:spPr>
      </p:pic>
    </p:spTree>
    <p:extLst>
      <p:ext uri="{BB962C8B-B14F-4D97-AF65-F5344CB8AC3E}">
        <p14:creationId xmlns:p14="http://schemas.microsoft.com/office/powerpoint/2010/main" val="2371894487"/>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455EFF9-1644-416D-84B0-D51F4D0DD243}"/>
              </a:ext>
            </a:extLst>
          </p:cNvPr>
          <p:cNvSpPr>
            <a:spLocks noGrp="1"/>
          </p:cNvSpPr>
          <p:nvPr>
            <p:ph type="title"/>
          </p:nvPr>
        </p:nvSpPr>
        <p:spPr>
          <a:xfrm>
            <a:off x="6579870" y="686889"/>
            <a:ext cx="10223500" cy="854528"/>
          </a:xfrm>
        </p:spPr>
        <p:txBody>
          <a:bodyPr/>
          <a:lstStyle/>
          <a:p>
            <a:pPr algn="ctr"/>
            <a:r>
              <a:rPr lang="ka-GE" sz="6000" dirty="0"/>
              <a:t>ჩვენს შესახებ</a:t>
            </a:r>
            <a:endParaRPr lang="ru-RU" sz="6000" dirty="0"/>
          </a:p>
        </p:txBody>
      </p:sp>
      <p:sp>
        <p:nvSpPr>
          <p:cNvPr id="4" name="Text Placeholder 3">
            <a:extLst>
              <a:ext uri="{FF2B5EF4-FFF2-40B4-BE49-F238E27FC236}">
                <a16:creationId xmlns:a16="http://schemas.microsoft.com/office/drawing/2014/main" id="{0BF5049F-4D0D-4DCE-A52E-4B5E8E293681}"/>
              </a:ext>
            </a:extLst>
          </p:cNvPr>
          <p:cNvSpPr>
            <a:spLocks noGrp="1"/>
          </p:cNvSpPr>
          <p:nvPr>
            <p:ph type="body" sz="quarter" idx="1"/>
          </p:nvPr>
        </p:nvSpPr>
        <p:spPr>
          <a:xfrm>
            <a:off x="1572621" y="2781922"/>
            <a:ext cx="22045023" cy="5765800"/>
          </a:xfrm>
        </p:spPr>
        <p:txBody>
          <a:bodyPr/>
          <a:lstStyle/>
          <a:p>
            <a:pPr lvl="0" algn="l"/>
            <a:r>
              <a:rPr lang="ka-GE" sz="4000" dirty="0"/>
              <a:t>ჩვენ ვართ საცალო გაყიდვების სფეროში ყველაზე სწრაფად მზარდი და წარმატებული კომპანია;</a:t>
            </a:r>
          </a:p>
          <a:p>
            <a:pPr marL="571500" indent="-571500" algn="l">
              <a:buFont typeface="Arial" panose="020B0604020202020204" pitchFamily="34" charset="0"/>
              <a:buChar char="•"/>
            </a:pPr>
            <a:endParaRPr lang="ka-GE" sz="4000" dirty="0"/>
          </a:p>
          <a:p>
            <a:pPr algn="l"/>
            <a:r>
              <a:rPr lang="ka-GE" sz="4000" dirty="0"/>
              <a:t>ჩვენი ქსელი დღითიდღე იზრდება და გვესაჭიროება გუნდის ახალი წევრები;</a:t>
            </a:r>
            <a:endParaRPr lang="ru-RU" sz="4000" dirty="0"/>
          </a:p>
          <a:p>
            <a:pPr marL="571500" indent="-571500" algn="l">
              <a:buFont typeface="Arial" panose="020B0604020202020204" pitchFamily="34" charset="0"/>
              <a:buChar char="•"/>
            </a:pPr>
            <a:endParaRPr lang="ka-GE" sz="4000" dirty="0"/>
          </a:p>
          <a:p>
            <a:pPr algn="l"/>
            <a:r>
              <a:rPr lang="ka-GE" sz="4000" dirty="0"/>
              <a:t>ჩვენ პრიორიტეტს ვანიჭებთ ჩვენი გუნდის წევრების დაწინაურებას, ამიტომ დაგეგმე და განავითარე შენი წარმატებული კარიერა ჩვენთან ერთად!</a:t>
            </a:r>
          </a:p>
          <a:p>
            <a:pPr algn="l"/>
            <a:endParaRPr lang="ka-GE" sz="4000" dirty="0"/>
          </a:p>
          <a:p>
            <a:pPr algn="l"/>
            <a:r>
              <a:rPr lang="ka-GE" sz="4000" dirty="0"/>
              <a:t>ჩვენთან ანაზღაურების მზარდი და შედეგზე ორიენტირებული საბონუსე სისტემაა</a:t>
            </a:r>
            <a:endParaRPr lang="ru-RU" sz="4000" dirty="0"/>
          </a:p>
          <a:p>
            <a:pPr marL="571500" indent="-571500" algn="l">
              <a:buFont typeface="Arial" panose="020B0604020202020204" pitchFamily="34" charset="0"/>
              <a:buChar char="•"/>
            </a:pPr>
            <a:endParaRPr lang="ka-GE" sz="4000" dirty="0"/>
          </a:p>
          <a:p>
            <a:pPr marL="571500" lvl="0" indent="-571500" algn="l">
              <a:buFont typeface="Arial" panose="020B0604020202020204" pitchFamily="34" charset="0"/>
              <a:buChar char="•"/>
            </a:pPr>
            <a:endParaRPr lang="ru-RU" sz="4000" dirty="0"/>
          </a:p>
        </p:txBody>
      </p:sp>
      <p:grpSp>
        <p:nvGrpSpPr>
          <p:cNvPr id="5" name="Group 4">
            <a:extLst>
              <a:ext uri="{FF2B5EF4-FFF2-40B4-BE49-F238E27FC236}">
                <a16:creationId xmlns:a16="http://schemas.microsoft.com/office/drawing/2014/main" id="{76DBDBA4-1914-4128-8EBE-AD645B75AF14}"/>
              </a:ext>
            </a:extLst>
          </p:cNvPr>
          <p:cNvGrpSpPr/>
          <p:nvPr/>
        </p:nvGrpSpPr>
        <p:grpSpPr>
          <a:xfrm>
            <a:off x="2994176" y="9509915"/>
            <a:ext cx="14571528" cy="2597747"/>
            <a:chOff x="4922120" y="5659377"/>
            <a:chExt cx="14571528" cy="2597747"/>
          </a:xfrm>
        </p:grpSpPr>
        <p:sp>
          <p:nvSpPr>
            <p:cNvPr id="6" name="Shape 120">
              <a:extLst>
                <a:ext uri="{FF2B5EF4-FFF2-40B4-BE49-F238E27FC236}">
                  <a16:creationId xmlns:a16="http://schemas.microsoft.com/office/drawing/2014/main" id="{176C01D4-FE83-4115-AB7F-0D59D2A02CE9}"/>
                </a:ext>
              </a:extLst>
            </p:cNvPr>
            <p:cNvSpPr/>
            <p:nvPr/>
          </p:nvSpPr>
          <p:spPr>
            <a:xfrm rot="21467983">
              <a:off x="4922120" y="5659377"/>
              <a:ext cx="14571528" cy="2597747"/>
            </a:xfrm>
            <a:prstGeom prst="roundRect">
              <a:avLst>
                <a:gd name="adj" fmla="val 10247"/>
              </a:avLst>
            </a:prstGeom>
            <a:solidFill>
              <a:srgbClr val="F37435"/>
            </a:solidFill>
            <a:ln w="12700">
              <a:miter lim="400000"/>
            </a:ln>
          </p:spPr>
          <p:txBody>
            <a:bodyPr lIns="50800" tIns="50800" rIns="50800" bIns="50800" anchor="ctr"/>
            <a:lstStyle/>
            <a:p>
              <a:pPr>
                <a:defRPr sz="3200">
                  <a:solidFill>
                    <a:srgbClr val="FFFFFF"/>
                  </a:solidFill>
                </a:defRPr>
              </a:pPr>
              <a:endParaRPr/>
            </a:p>
          </p:txBody>
        </p:sp>
        <p:sp>
          <p:nvSpPr>
            <p:cNvPr id="7" name="Shape 121">
              <a:extLst>
                <a:ext uri="{FF2B5EF4-FFF2-40B4-BE49-F238E27FC236}">
                  <a16:creationId xmlns:a16="http://schemas.microsoft.com/office/drawing/2014/main" id="{79602DAB-A440-48DF-ADED-7C098343C6C7}"/>
                </a:ext>
              </a:extLst>
            </p:cNvPr>
            <p:cNvSpPr/>
            <p:nvPr/>
          </p:nvSpPr>
          <p:spPr>
            <a:xfrm>
              <a:off x="5078503" y="5936303"/>
              <a:ext cx="14258761" cy="2043893"/>
            </a:xfrm>
            <a:prstGeom prst="roundRect">
              <a:avLst>
                <a:gd name="adj" fmla="val 10247"/>
              </a:avLst>
            </a:prstGeom>
            <a:solidFill>
              <a:srgbClr val="FFFFFF"/>
            </a:solidFill>
            <a:ln w="12700">
              <a:miter lim="400000"/>
            </a:ln>
            <a:extLst>
              <a:ext uri="{C572A759-6A51-4108-AA02-DFA0A04FC94B}">
                <ma14:wrappingTextBoxFlag xmlns="" xmlns:ma14="http://schemas.microsoft.com/office/mac/drawingml/2011/main" val="1"/>
              </a:ext>
            </a:extLst>
          </p:spPr>
          <p:txBody>
            <a:bodyPr lIns="50800" tIns="50800" rIns="50800" bIns="50800" anchor="ctr"/>
            <a:lstStyle>
              <a:lvl1pPr>
                <a:defRPr sz="13200" u="sng">
                  <a:solidFill>
                    <a:srgbClr val="F37435"/>
                  </a:solidFill>
                  <a:latin typeface="BPG Nino Mtavruli"/>
                  <a:ea typeface="BPG Nino Mtavruli"/>
                  <a:cs typeface="BPG Nino Mtavruli"/>
                  <a:sym typeface="BPG Nino Mtavruli"/>
                </a:defRPr>
              </a:lvl1pPr>
            </a:lstStyle>
            <a:p>
              <a:pPr lvl="0"/>
              <a:endParaRPr lang="ka-GE" sz="3200" dirty="0"/>
            </a:p>
            <a:p>
              <a:pPr lvl="0"/>
              <a:endParaRPr lang="ka-GE" sz="3200" dirty="0"/>
            </a:p>
            <a:p>
              <a:pPr lvl="0"/>
              <a:r>
                <a:rPr lang="ka-GE" sz="3600" b="1" u="none" dirty="0"/>
                <a:t>ჩვენთან ერთად მიიღე მნიშვნელოვანი გამოცდილება მომსახურების სფეროში და ჩამოყალიბდი პროფესიონალად !</a:t>
              </a:r>
              <a:endParaRPr lang="ru-RU" sz="3600" b="1" u="none" dirty="0"/>
            </a:p>
            <a:p>
              <a:endParaRPr sz="8000" u="none" dirty="0"/>
            </a:p>
          </p:txBody>
        </p:sp>
      </p:grpSp>
      <p:pic>
        <p:nvPicPr>
          <p:cNvPr id="8" name="shutterstock_135046904-[Converted]_141.png">
            <a:extLst>
              <a:ext uri="{FF2B5EF4-FFF2-40B4-BE49-F238E27FC236}">
                <a16:creationId xmlns:a16="http://schemas.microsoft.com/office/drawing/2014/main" id="{491D7E3B-705B-4D66-A000-8E778BC123B3}"/>
              </a:ext>
            </a:extLst>
          </p:cNvPr>
          <p:cNvPicPr>
            <a:picLocks noChangeAspect="1"/>
          </p:cNvPicPr>
          <p:nvPr/>
        </p:nvPicPr>
        <p:blipFill>
          <a:blip r:embed="rId2">
            <a:extLst/>
          </a:blip>
          <a:stretch>
            <a:fillRect/>
          </a:stretch>
        </p:blipFill>
        <p:spPr>
          <a:xfrm>
            <a:off x="444137" y="2430344"/>
            <a:ext cx="1128484" cy="1307113"/>
          </a:xfrm>
          <a:prstGeom prst="rect">
            <a:avLst/>
          </a:prstGeom>
          <a:ln w="12700">
            <a:miter lim="400000"/>
          </a:ln>
        </p:spPr>
      </p:pic>
      <p:pic>
        <p:nvPicPr>
          <p:cNvPr id="9" name="shutterstock_135046904-[Converted]_141.png">
            <a:extLst>
              <a:ext uri="{FF2B5EF4-FFF2-40B4-BE49-F238E27FC236}">
                <a16:creationId xmlns:a16="http://schemas.microsoft.com/office/drawing/2014/main" id="{DA1940B6-AE4F-4445-91FE-CC5BAFBA805E}"/>
              </a:ext>
            </a:extLst>
          </p:cNvPr>
          <p:cNvPicPr>
            <a:picLocks noChangeAspect="1"/>
          </p:cNvPicPr>
          <p:nvPr/>
        </p:nvPicPr>
        <p:blipFill>
          <a:blip r:embed="rId2">
            <a:extLst/>
          </a:blip>
          <a:stretch>
            <a:fillRect/>
          </a:stretch>
        </p:blipFill>
        <p:spPr>
          <a:xfrm>
            <a:off x="444137" y="4324405"/>
            <a:ext cx="1128484" cy="1307113"/>
          </a:xfrm>
          <a:prstGeom prst="rect">
            <a:avLst/>
          </a:prstGeom>
          <a:ln w="12700">
            <a:miter lim="400000"/>
          </a:ln>
        </p:spPr>
      </p:pic>
      <p:pic>
        <p:nvPicPr>
          <p:cNvPr id="10" name="shutterstock_135046904-[Converted]_141.png">
            <a:extLst>
              <a:ext uri="{FF2B5EF4-FFF2-40B4-BE49-F238E27FC236}">
                <a16:creationId xmlns:a16="http://schemas.microsoft.com/office/drawing/2014/main" id="{500CA97B-6C8D-4400-8919-D481FF7885A2}"/>
              </a:ext>
            </a:extLst>
          </p:cNvPr>
          <p:cNvPicPr>
            <a:picLocks noChangeAspect="1"/>
          </p:cNvPicPr>
          <p:nvPr/>
        </p:nvPicPr>
        <p:blipFill>
          <a:blip r:embed="rId2">
            <a:extLst/>
          </a:blip>
          <a:stretch>
            <a:fillRect/>
          </a:stretch>
        </p:blipFill>
        <p:spPr>
          <a:xfrm>
            <a:off x="444137" y="5564909"/>
            <a:ext cx="1128484" cy="1307113"/>
          </a:xfrm>
          <a:prstGeom prst="rect">
            <a:avLst/>
          </a:prstGeom>
          <a:ln w="12700">
            <a:miter lim="400000"/>
          </a:ln>
        </p:spPr>
      </p:pic>
      <p:pic>
        <p:nvPicPr>
          <p:cNvPr id="11" name="shutterstock_135046904-[Converted]_141.png">
            <a:extLst>
              <a:ext uri="{FF2B5EF4-FFF2-40B4-BE49-F238E27FC236}">
                <a16:creationId xmlns:a16="http://schemas.microsoft.com/office/drawing/2014/main" id="{45B4DD03-FB7F-4FEA-B3E2-315783BA5B59}"/>
              </a:ext>
            </a:extLst>
          </p:cNvPr>
          <p:cNvPicPr>
            <a:picLocks noChangeAspect="1"/>
          </p:cNvPicPr>
          <p:nvPr/>
        </p:nvPicPr>
        <p:blipFill>
          <a:blip r:embed="rId2">
            <a:extLst/>
          </a:blip>
          <a:stretch>
            <a:fillRect/>
          </a:stretch>
        </p:blipFill>
        <p:spPr>
          <a:xfrm>
            <a:off x="444137" y="7240609"/>
            <a:ext cx="1128484" cy="1307113"/>
          </a:xfrm>
          <a:prstGeom prst="rect">
            <a:avLst/>
          </a:prstGeom>
          <a:ln w="12700">
            <a:miter lim="400000"/>
          </a:ln>
        </p:spPr>
      </p:pic>
    </p:spTree>
    <p:extLst>
      <p:ext uri="{BB962C8B-B14F-4D97-AF65-F5344CB8AC3E}">
        <p14:creationId xmlns:p14="http://schemas.microsoft.com/office/powerpoint/2010/main" val="2001434098"/>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
          <p:cNvGrpSpPr>
            <a:grpSpLocks/>
          </p:cNvGrpSpPr>
          <p:nvPr/>
        </p:nvGrpSpPr>
        <p:grpSpPr bwMode="auto">
          <a:xfrm>
            <a:off x="4206823" y="2508737"/>
            <a:ext cx="14374245" cy="9264007"/>
            <a:chOff x="457200" y="1614621"/>
            <a:chExt cx="8229600" cy="4497120"/>
          </a:xfrm>
          <a:solidFill>
            <a:srgbClr val="B6D25F"/>
          </a:solidFill>
        </p:grpSpPr>
        <p:sp>
          <p:nvSpPr>
            <p:cNvPr id="9" name="Freeform 8"/>
            <p:cNvSpPr/>
            <p:nvPr/>
          </p:nvSpPr>
          <p:spPr>
            <a:xfrm>
              <a:off x="457200" y="1968861"/>
              <a:ext cx="8229600" cy="1058400"/>
            </a:xfrm>
            <a:custGeom>
              <a:avLst/>
              <a:gdLst>
                <a:gd name="connsiteX0" fmla="*/ 0 w 8229600"/>
                <a:gd name="connsiteY0" fmla="*/ 0 h 1058400"/>
                <a:gd name="connsiteX1" fmla="*/ 8229600 w 8229600"/>
                <a:gd name="connsiteY1" fmla="*/ 0 h 1058400"/>
                <a:gd name="connsiteX2" fmla="*/ 8229600 w 8229600"/>
                <a:gd name="connsiteY2" fmla="*/ 1058400 h 1058400"/>
                <a:gd name="connsiteX3" fmla="*/ 0 w 8229600"/>
                <a:gd name="connsiteY3" fmla="*/ 1058400 h 1058400"/>
                <a:gd name="connsiteX4" fmla="*/ 0 w 8229600"/>
                <a:gd name="connsiteY4" fmla="*/ 0 h 1058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29600" h="1058400">
                  <a:moveTo>
                    <a:pt x="0" y="0"/>
                  </a:moveTo>
                  <a:lnTo>
                    <a:pt x="8229600" y="0"/>
                  </a:lnTo>
                  <a:lnTo>
                    <a:pt x="8229600" y="1058400"/>
                  </a:lnTo>
                  <a:lnTo>
                    <a:pt x="0" y="1058400"/>
                  </a:lnTo>
                  <a:lnTo>
                    <a:pt x="0" y="0"/>
                  </a:lnTo>
                  <a:close/>
                </a:path>
              </a:pathLst>
            </a:custGeom>
            <a:noFill/>
            <a:ln w="57150">
              <a:solidFill>
                <a:srgbClr val="92D050"/>
              </a:solidFill>
            </a:ln>
            <a:scene3d>
              <a:camera prst="orthographicFront"/>
              <a:lightRig rig="threePt" dir="t"/>
            </a:scene3d>
            <a:sp3d>
              <a:bevelT prst="angle"/>
            </a:sp3d>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lIns="1277416" tIns="999744" rIns="1277416" bIns="341376" spcCol="1270"/>
            <a:lstStyle/>
            <a:p>
              <a:pPr marL="457200" lvl="1" indent="-457200" defTabSz="2133600">
                <a:lnSpc>
                  <a:spcPct val="90000"/>
                </a:lnSpc>
                <a:spcAft>
                  <a:spcPct val="15000"/>
                </a:spcAft>
                <a:buFontTx/>
                <a:buChar char="••"/>
                <a:defRPr/>
              </a:pPr>
              <a:r>
                <a:rPr lang="ka-GE" sz="4800" b="1" dirty="0"/>
                <a:t>ადმინისტრატორის პოზიციიდან</a:t>
              </a:r>
              <a:endParaRPr lang="ru-RU" sz="4800" b="1" dirty="0"/>
            </a:p>
          </p:txBody>
        </p:sp>
        <p:sp>
          <p:nvSpPr>
            <p:cNvPr id="10" name="Freeform 9"/>
            <p:cNvSpPr/>
            <p:nvPr/>
          </p:nvSpPr>
          <p:spPr>
            <a:xfrm>
              <a:off x="842962" y="1614621"/>
              <a:ext cx="5759450" cy="707983"/>
            </a:xfrm>
            <a:custGeom>
              <a:avLst/>
              <a:gdLst>
                <a:gd name="connsiteX0" fmla="*/ 0 w 5760720"/>
                <a:gd name="connsiteY0" fmla="*/ 118082 h 708480"/>
                <a:gd name="connsiteX1" fmla="*/ 118082 w 5760720"/>
                <a:gd name="connsiteY1" fmla="*/ 0 h 708480"/>
                <a:gd name="connsiteX2" fmla="*/ 5642638 w 5760720"/>
                <a:gd name="connsiteY2" fmla="*/ 0 h 708480"/>
                <a:gd name="connsiteX3" fmla="*/ 5760720 w 5760720"/>
                <a:gd name="connsiteY3" fmla="*/ 118082 h 708480"/>
                <a:gd name="connsiteX4" fmla="*/ 5760720 w 5760720"/>
                <a:gd name="connsiteY4" fmla="*/ 590398 h 708480"/>
                <a:gd name="connsiteX5" fmla="*/ 5642638 w 5760720"/>
                <a:gd name="connsiteY5" fmla="*/ 708480 h 708480"/>
                <a:gd name="connsiteX6" fmla="*/ 118082 w 5760720"/>
                <a:gd name="connsiteY6" fmla="*/ 708480 h 708480"/>
                <a:gd name="connsiteX7" fmla="*/ 0 w 5760720"/>
                <a:gd name="connsiteY7" fmla="*/ 590398 h 708480"/>
                <a:gd name="connsiteX8" fmla="*/ 0 w 5760720"/>
                <a:gd name="connsiteY8" fmla="*/ 118082 h 708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60720" h="708480">
                  <a:moveTo>
                    <a:pt x="0" y="118082"/>
                  </a:moveTo>
                  <a:cubicBezTo>
                    <a:pt x="0" y="52867"/>
                    <a:pt x="52867" y="0"/>
                    <a:pt x="118082" y="0"/>
                  </a:cubicBezTo>
                  <a:lnTo>
                    <a:pt x="5642638" y="0"/>
                  </a:lnTo>
                  <a:cubicBezTo>
                    <a:pt x="5707853" y="0"/>
                    <a:pt x="5760720" y="52867"/>
                    <a:pt x="5760720" y="118082"/>
                  </a:cubicBezTo>
                  <a:lnTo>
                    <a:pt x="5760720" y="590398"/>
                  </a:lnTo>
                  <a:cubicBezTo>
                    <a:pt x="5760720" y="655613"/>
                    <a:pt x="5707853" y="708480"/>
                    <a:pt x="5642638" y="708480"/>
                  </a:cubicBezTo>
                  <a:lnTo>
                    <a:pt x="118082" y="708480"/>
                  </a:lnTo>
                  <a:cubicBezTo>
                    <a:pt x="52867" y="708480"/>
                    <a:pt x="0" y="655613"/>
                    <a:pt x="0" y="590398"/>
                  </a:cubicBezTo>
                  <a:lnTo>
                    <a:pt x="0" y="118082"/>
                  </a:lnTo>
                  <a:close/>
                </a:path>
              </a:pathLst>
            </a:custGeom>
            <a:grpFill/>
          </p:spPr>
          <p:style>
            <a:lnRef idx="3">
              <a:schemeClr val="lt1"/>
            </a:lnRef>
            <a:fillRef idx="1">
              <a:schemeClr val="accent6"/>
            </a:fillRef>
            <a:effectRef idx="1">
              <a:schemeClr val="accent6"/>
            </a:effectRef>
            <a:fontRef idx="minor">
              <a:schemeClr val="lt1"/>
            </a:fontRef>
          </p:style>
          <p:txBody>
            <a:bodyPr lIns="504654" tIns="69170" rIns="504654" bIns="69170" spcCol="1270" anchor="ctr"/>
            <a:lstStyle/>
            <a:p>
              <a:pPr defTabSz="2133600">
                <a:lnSpc>
                  <a:spcPct val="90000"/>
                </a:lnSpc>
                <a:spcAft>
                  <a:spcPct val="35000"/>
                </a:spcAft>
                <a:defRPr/>
              </a:pPr>
              <a:r>
                <a:rPr lang="ka-GE" sz="4800" b="1" dirty="0"/>
                <a:t>50  მენეჯერი</a:t>
              </a:r>
              <a:endParaRPr lang="ru-RU" sz="4800" b="1" dirty="0"/>
            </a:p>
          </p:txBody>
        </p:sp>
        <p:sp>
          <p:nvSpPr>
            <p:cNvPr id="11" name="Freeform 10"/>
            <p:cNvSpPr/>
            <p:nvPr/>
          </p:nvSpPr>
          <p:spPr>
            <a:xfrm>
              <a:off x="457200" y="3511101"/>
              <a:ext cx="8229600" cy="1058400"/>
            </a:xfrm>
            <a:custGeom>
              <a:avLst/>
              <a:gdLst>
                <a:gd name="connsiteX0" fmla="*/ 0 w 8229600"/>
                <a:gd name="connsiteY0" fmla="*/ 0 h 1058400"/>
                <a:gd name="connsiteX1" fmla="*/ 8229600 w 8229600"/>
                <a:gd name="connsiteY1" fmla="*/ 0 h 1058400"/>
                <a:gd name="connsiteX2" fmla="*/ 8229600 w 8229600"/>
                <a:gd name="connsiteY2" fmla="*/ 1058400 h 1058400"/>
                <a:gd name="connsiteX3" fmla="*/ 0 w 8229600"/>
                <a:gd name="connsiteY3" fmla="*/ 1058400 h 1058400"/>
                <a:gd name="connsiteX4" fmla="*/ 0 w 8229600"/>
                <a:gd name="connsiteY4" fmla="*/ 0 h 1058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29600" h="1058400">
                  <a:moveTo>
                    <a:pt x="0" y="0"/>
                  </a:moveTo>
                  <a:lnTo>
                    <a:pt x="8229600" y="0"/>
                  </a:lnTo>
                  <a:lnTo>
                    <a:pt x="8229600" y="1058400"/>
                  </a:lnTo>
                  <a:lnTo>
                    <a:pt x="0" y="1058400"/>
                  </a:lnTo>
                  <a:lnTo>
                    <a:pt x="0" y="0"/>
                  </a:lnTo>
                  <a:close/>
                </a:path>
              </a:pathLst>
            </a:custGeom>
            <a:noFill/>
            <a:ln w="57150">
              <a:solidFill>
                <a:srgbClr val="92D050"/>
              </a:solidFill>
            </a:ln>
            <a:scene3d>
              <a:camera prst="orthographicFront"/>
              <a:lightRig rig="threePt" dir="t"/>
            </a:scene3d>
            <a:sp3d>
              <a:bevelT prst="angle"/>
            </a:sp3d>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lIns="1277416" tIns="999744" rIns="1277416" bIns="341376" spcCol="1270"/>
            <a:lstStyle/>
            <a:p>
              <a:pPr marL="457200" lvl="1" indent="-457200" defTabSz="2133600">
                <a:lnSpc>
                  <a:spcPct val="90000"/>
                </a:lnSpc>
                <a:spcAft>
                  <a:spcPct val="15000"/>
                </a:spcAft>
                <a:buFontTx/>
                <a:buChar char="••"/>
                <a:defRPr/>
              </a:pPr>
              <a:r>
                <a:rPr lang="ka-GE" sz="4400" b="1" dirty="0">
                  <a:solidFill>
                    <a:srgbClr val="1C1C1C"/>
                  </a:solidFill>
                </a:rPr>
                <a:t>მოლარე-კონსულტანტის პოზიციიდან </a:t>
              </a:r>
              <a:endParaRPr lang="ru-RU" sz="4400" b="1" dirty="0">
                <a:solidFill>
                  <a:srgbClr val="1C1C1C"/>
                </a:solidFill>
              </a:endParaRPr>
            </a:p>
          </p:txBody>
        </p:sp>
        <p:sp>
          <p:nvSpPr>
            <p:cNvPr id="12" name="Freeform 11"/>
            <p:cNvSpPr/>
            <p:nvPr/>
          </p:nvSpPr>
          <p:spPr>
            <a:xfrm>
              <a:off x="838513" y="3157579"/>
              <a:ext cx="5761038" cy="707983"/>
            </a:xfrm>
            <a:custGeom>
              <a:avLst/>
              <a:gdLst>
                <a:gd name="connsiteX0" fmla="*/ 0 w 5760720"/>
                <a:gd name="connsiteY0" fmla="*/ 118082 h 708480"/>
                <a:gd name="connsiteX1" fmla="*/ 118082 w 5760720"/>
                <a:gd name="connsiteY1" fmla="*/ 0 h 708480"/>
                <a:gd name="connsiteX2" fmla="*/ 5642638 w 5760720"/>
                <a:gd name="connsiteY2" fmla="*/ 0 h 708480"/>
                <a:gd name="connsiteX3" fmla="*/ 5760720 w 5760720"/>
                <a:gd name="connsiteY3" fmla="*/ 118082 h 708480"/>
                <a:gd name="connsiteX4" fmla="*/ 5760720 w 5760720"/>
                <a:gd name="connsiteY4" fmla="*/ 590398 h 708480"/>
                <a:gd name="connsiteX5" fmla="*/ 5642638 w 5760720"/>
                <a:gd name="connsiteY5" fmla="*/ 708480 h 708480"/>
                <a:gd name="connsiteX6" fmla="*/ 118082 w 5760720"/>
                <a:gd name="connsiteY6" fmla="*/ 708480 h 708480"/>
                <a:gd name="connsiteX7" fmla="*/ 0 w 5760720"/>
                <a:gd name="connsiteY7" fmla="*/ 590398 h 708480"/>
                <a:gd name="connsiteX8" fmla="*/ 0 w 5760720"/>
                <a:gd name="connsiteY8" fmla="*/ 118082 h 708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60720" h="708480">
                  <a:moveTo>
                    <a:pt x="0" y="118082"/>
                  </a:moveTo>
                  <a:cubicBezTo>
                    <a:pt x="0" y="52867"/>
                    <a:pt x="52867" y="0"/>
                    <a:pt x="118082" y="0"/>
                  </a:cubicBezTo>
                  <a:lnTo>
                    <a:pt x="5642638" y="0"/>
                  </a:lnTo>
                  <a:cubicBezTo>
                    <a:pt x="5707853" y="0"/>
                    <a:pt x="5760720" y="52867"/>
                    <a:pt x="5760720" y="118082"/>
                  </a:cubicBezTo>
                  <a:lnTo>
                    <a:pt x="5760720" y="590398"/>
                  </a:lnTo>
                  <a:cubicBezTo>
                    <a:pt x="5760720" y="655613"/>
                    <a:pt x="5707853" y="708480"/>
                    <a:pt x="5642638" y="708480"/>
                  </a:cubicBezTo>
                  <a:lnTo>
                    <a:pt x="118082" y="708480"/>
                  </a:lnTo>
                  <a:cubicBezTo>
                    <a:pt x="52867" y="708480"/>
                    <a:pt x="0" y="655613"/>
                    <a:pt x="0" y="590398"/>
                  </a:cubicBezTo>
                  <a:lnTo>
                    <a:pt x="0" y="118082"/>
                  </a:lnTo>
                  <a:close/>
                </a:path>
              </a:pathLst>
            </a:custGeom>
            <a:grpFill/>
          </p:spPr>
          <p:style>
            <a:lnRef idx="3">
              <a:schemeClr val="lt1"/>
            </a:lnRef>
            <a:fillRef idx="1">
              <a:schemeClr val="accent6"/>
            </a:fillRef>
            <a:effectRef idx="1">
              <a:schemeClr val="accent6"/>
            </a:effectRef>
            <a:fontRef idx="minor">
              <a:schemeClr val="lt1"/>
            </a:fontRef>
          </p:style>
          <p:txBody>
            <a:bodyPr lIns="504654" tIns="69170" rIns="504654" bIns="69170" spcCol="1270" anchor="ctr"/>
            <a:lstStyle/>
            <a:p>
              <a:pPr defTabSz="2133600">
                <a:lnSpc>
                  <a:spcPct val="90000"/>
                </a:lnSpc>
                <a:spcAft>
                  <a:spcPct val="35000"/>
                </a:spcAft>
                <a:defRPr/>
              </a:pPr>
              <a:r>
                <a:rPr lang="ka-GE" sz="4800" b="1" dirty="0"/>
                <a:t>148 ადმინისტრატორი</a:t>
              </a:r>
              <a:endParaRPr lang="ru-RU" sz="4800" b="1" dirty="0"/>
            </a:p>
          </p:txBody>
        </p:sp>
        <p:sp>
          <p:nvSpPr>
            <p:cNvPr id="13" name="Freeform 12"/>
            <p:cNvSpPr/>
            <p:nvPr/>
          </p:nvSpPr>
          <p:spPr>
            <a:xfrm>
              <a:off x="457200" y="5053341"/>
              <a:ext cx="8229600" cy="1058400"/>
            </a:xfrm>
            <a:custGeom>
              <a:avLst/>
              <a:gdLst>
                <a:gd name="connsiteX0" fmla="*/ 0 w 8229600"/>
                <a:gd name="connsiteY0" fmla="*/ 0 h 1058400"/>
                <a:gd name="connsiteX1" fmla="*/ 8229600 w 8229600"/>
                <a:gd name="connsiteY1" fmla="*/ 0 h 1058400"/>
                <a:gd name="connsiteX2" fmla="*/ 8229600 w 8229600"/>
                <a:gd name="connsiteY2" fmla="*/ 1058400 h 1058400"/>
                <a:gd name="connsiteX3" fmla="*/ 0 w 8229600"/>
                <a:gd name="connsiteY3" fmla="*/ 1058400 h 1058400"/>
                <a:gd name="connsiteX4" fmla="*/ 0 w 8229600"/>
                <a:gd name="connsiteY4" fmla="*/ 0 h 1058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29600" h="1058400">
                  <a:moveTo>
                    <a:pt x="0" y="0"/>
                  </a:moveTo>
                  <a:lnTo>
                    <a:pt x="8229600" y="0"/>
                  </a:lnTo>
                  <a:lnTo>
                    <a:pt x="8229600" y="1058400"/>
                  </a:lnTo>
                  <a:lnTo>
                    <a:pt x="0" y="1058400"/>
                  </a:lnTo>
                  <a:lnTo>
                    <a:pt x="0" y="0"/>
                  </a:lnTo>
                  <a:close/>
                </a:path>
              </a:pathLst>
            </a:custGeom>
            <a:noFill/>
            <a:ln w="57150">
              <a:solidFill>
                <a:srgbClr val="92D050"/>
              </a:solidFill>
            </a:ln>
            <a:scene3d>
              <a:camera prst="orthographicFront"/>
              <a:lightRig rig="threePt" dir="t"/>
            </a:scene3d>
            <a:sp3d>
              <a:bevelT prst="angle"/>
            </a:sp3d>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lIns="1277416" tIns="999744" rIns="1277416" bIns="341376" spcCol="1270"/>
            <a:lstStyle/>
            <a:p>
              <a:pPr marL="457200" lvl="1" indent="-457200" defTabSz="2133600">
                <a:lnSpc>
                  <a:spcPct val="90000"/>
                </a:lnSpc>
                <a:spcAft>
                  <a:spcPct val="15000"/>
                </a:spcAft>
                <a:buFontTx/>
                <a:buChar char="••"/>
                <a:defRPr/>
              </a:pPr>
              <a:r>
                <a:rPr lang="ka-GE" sz="4800" b="1" dirty="0"/>
                <a:t>კონსულტანტის პოზიციიდან</a:t>
              </a:r>
              <a:endParaRPr lang="ru-RU" sz="4800" b="1" dirty="0"/>
            </a:p>
          </p:txBody>
        </p:sp>
        <p:sp>
          <p:nvSpPr>
            <p:cNvPr id="14" name="Freeform 13"/>
            <p:cNvSpPr/>
            <p:nvPr/>
          </p:nvSpPr>
          <p:spPr>
            <a:xfrm>
              <a:off x="767599" y="4698950"/>
              <a:ext cx="5861802" cy="707983"/>
            </a:xfrm>
            <a:custGeom>
              <a:avLst/>
              <a:gdLst>
                <a:gd name="connsiteX0" fmla="*/ 0 w 5760720"/>
                <a:gd name="connsiteY0" fmla="*/ 118082 h 708480"/>
                <a:gd name="connsiteX1" fmla="*/ 118082 w 5760720"/>
                <a:gd name="connsiteY1" fmla="*/ 0 h 708480"/>
                <a:gd name="connsiteX2" fmla="*/ 5642638 w 5760720"/>
                <a:gd name="connsiteY2" fmla="*/ 0 h 708480"/>
                <a:gd name="connsiteX3" fmla="*/ 5760720 w 5760720"/>
                <a:gd name="connsiteY3" fmla="*/ 118082 h 708480"/>
                <a:gd name="connsiteX4" fmla="*/ 5760720 w 5760720"/>
                <a:gd name="connsiteY4" fmla="*/ 590398 h 708480"/>
                <a:gd name="connsiteX5" fmla="*/ 5642638 w 5760720"/>
                <a:gd name="connsiteY5" fmla="*/ 708480 h 708480"/>
                <a:gd name="connsiteX6" fmla="*/ 118082 w 5760720"/>
                <a:gd name="connsiteY6" fmla="*/ 708480 h 708480"/>
                <a:gd name="connsiteX7" fmla="*/ 0 w 5760720"/>
                <a:gd name="connsiteY7" fmla="*/ 590398 h 708480"/>
                <a:gd name="connsiteX8" fmla="*/ 0 w 5760720"/>
                <a:gd name="connsiteY8" fmla="*/ 118082 h 708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60720" h="708480">
                  <a:moveTo>
                    <a:pt x="0" y="118082"/>
                  </a:moveTo>
                  <a:cubicBezTo>
                    <a:pt x="0" y="52867"/>
                    <a:pt x="52867" y="0"/>
                    <a:pt x="118082" y="0"/>
                  </a:cubicBezTo>
                  <a:lnTo>
                    <a:pt x="5642638" y="0"/>
                  </a:lnTo>
                  <a:cubicBezTo>
                    <a:pt x="5707853" y="0"/>
                    <a:pt x="5760720" y="52867"/>
                    <a:pt x="5760720" y="118082"/>
                  </a:cubicBezTo>
                  <a:lnTo>
                    <a:pt x="5760720" y="590398"/>
                  </a:lnTo>
                  <a:cubicBezTo>
                    <a:pt x="5760720" y="655613"/>
                    <a:pt x="5707853" y="708480"/>
                    <a:pt x="5642638" y="708480"/>
                  </a:cubicBezTo>
                  <a:lnTo>
                    <a:pt x="118082" y="708480"/>
                  </a:lnTo>
                  <a:cubicBezTo>
                    <a:pt x="52867" y="708480"/>
                    <a:pt x="0" y="655613"/>
                    <a:pt x="0" y="590398"/>
                  </a:cubicBezTo>
                  <a:lnTo>
                    <a:pt x="0" y="118082"/>
                  </a:lnTo>
                  <a:close/>
                </a:path>
              </a:pathLst>
            </a:custGeom>
            <a:grpFill/>
          </p:spPr>
          <p:style>
            <a:lnRef idx="3">
              <a:schemeClr val="lt1"/>
            </a:lnRef>
            <a:fillRef idx="1">
              <a:schemeClr val="accent6"/>
            </a:fillRef>
            <a:effectRef idx="1">
              <a:schemeClr val="accent6"/>
            </a:effectRef>
            <a:fontRef idx="minor">
              <a:schemeClr val="lt1"/>
            </a:fontRef>
          </p:style>
          <p:txBody>
            <a:bodyPr lIns="504654" tIns="69170" rIns="504654" bIns="69170" spcCol="1270" anchor="ctr"/>
            <a:lstStyle/>
            <a:p>
              <a:pPr defTabSz="2133600">
                <a:lnSpc>
                  <a:spcPct val="90000"/>
                </a:lnSpc>
                <a:spcAft>
                  <a:spcPct val="35000"/>
                </a:spcAft>
                <a:defRPr/>
              </a:pPr>
              <a:r>
                <a:rPr lang="ka-GE" sz="4800" b="1" dirty="0"/>
                <a:t>111</a:t>
              </a:r>
              <a:r>
                <a:rPr lang="en-GB" sz="4800" b="1" dirty="0"/>
                <a:t> </a:t>
              </a:r>
              <a:r>
                <a:rPr lang="ka-GE" sz="4800" b="1" dirty="0"/>
                <a:t>მოლარე</a:t>
              </a:r>
              <a:endParaRPr lang="ru-RU" sz="4800" b="1" dirty="0"/>
            </a:p>
          </p:txBody>
        </p:sp>
      </p:grpSp>
      <p:sp>
        <p:nvSpPr>
          <p:cNvPr id="16" name="Curved Up Arrow 15"/>
          <p:cNvSpPr>
            <a:spLocks noChangeArrowheads="1"/>
          </p:cNvSpPr>
          <p:nvPr/>
        </p:nvSpPr>
        <p:spPr bwMode="auto">
          <a:xfrm rot="-5400000">
            <a:off x="17351265" y="8656508"/>
            <a:ext cx="2670619" cy="3411142"/>
          </a:xfrm>
          <a:prstGeom prst="curvedUpArrow">
            <a:avLst>
              <a:gd name="adj1" fmla="val 25000"/>
              <a:gd name="adj2" fmla="val 50000"/>
              <a:gd name="adj3" fmla="val 34010"/>
            </a:avLst>
          </a:prstGeom>
          <a:solidFill>
            <a:srgbClr val="92D050"/>
          </a:solidFill>
          <a:ln w="38100">
            <a:solidFill>
              <a:schemeClr val="lt1">
                <a:lumMod val="95000"/>
                <a:lumOff val="0"/>
              </a:schemeClr>
            </a:solidFill>
            <a:miter lim="800000"/>
            <a:headEnd/>
            <a:tailEnd/>
          </a:ln>
          <a:effectLst>
            <a:outerShdw dist="28398" dir="3806097" algn="ctr" rotWithShape="0">
              <a:schemeClr val="accent3">
                <a:lumMod val="50000"/>
                <a:lumOff val="0"/>
                <a:alpha val="50000"/>
              </a:schemeClr>
            </a:outerShdw>
          </a:effectLst>
        </p:spPr>
        <p:txBody>
          <a:bodyPr anchor="ctr" upright="1"/>
          <a:lstStyle/>
          <a:p>
            <a:pPr>
              <a:defRPr/>
            </a:pPr>
            <a:endParaRPr lang="ru-RU" sz="10000" dirty="0"/>
          </a:p>
        </p:txBody>
      </p:sp>
      <p:sp>
        <p:nvSpPr>
          <p:cNvPr id="7174" name="TextBox 4"/>
          <p:cNvSpPr txBox="1">
            <a:spLocks noChangeArrowheads="1"/>
          </p:cNvSpPr>
          <p:nvPr/>
        </p:nvSpPr>
        <p:spPr bwMode="auto">
          <a:xfrm>
            <a:off x="3915508" y="3"/>
            <a:ext cx="17420492" cy="1931550"/>
          </a:xfrm>
          <a:prstGeom prst="rect">
            <a:avLst/>
          </a:prstGeom>
          <a:noFill/>
        </p:spPr>
        <p:txBody>
          <a:bodyPr vert="horz" lIns="182880" tIns="91440" rIns="182880" bIns="91440" rtlCol="0" anchor="ctr">
            <a:normAutofit/>
          </a:bodyPr>
          <a:lstStyle>
            <a:defPPr>
              <a:defRPr lang="en-US"/>
            </a:defPPr>
            <a:lvl1pPr algn="ctr">
              <a:spcBef>
                <a:spcPct val="0"/>
              </a:spcBef>
              <a:buNone/>
              <a:defRPr sz="3200">
                <a:solidFill>
                  <a:schemeClr val="bg1"/>
                </a:solidFill>
                <a:latin typeface="+mj-lt"/>
                <a:ea typeface="+mj-ea"/>
                <a:cs typeface="+mj-cs"/>
              </a:defRPr>
            </a:lvl1pPr>
          </a:lstStyle>
          <a:p>
            <a:r>
              <a:rPr lang="ka-GE" sz="6400" b="1" dirty="0">
                <a:solidFill>
                  <a:srgbClr val="F26021"/>
                </a:solidFill>
              </a:rPr>
              <a:t>დაწინაურების სტატისტიკა</a:t>
            </a:r>
            <a:endParaRPr lang="ru-RU" sz="6400" b="1" dirty="0">
              <a:solidFill>
                <a:srgbClr val="F26021"/>
              </a:solidFill>
            </a:endParaRPr>
          </a:p>
        </p:txBody>
      </p:sp>
      <p:sp>
        <p:nvSpPr>
          <p:cNvPr id="26" name="Curved Up Arrow 25"/>
          <p:cNvSpPr>
            <a:spLocks noChangeArrowheads="1"/>
          </p:cNvSpPr>
          <p:nvPr/>
        </p:nvSpPr>
        <p:spPr bwMode="auto">
          <a:xfrm rot="-5400000">
            <a:off x="17138482" y="5403518"/>
            <a:ext cx="2758958" cy="3326342"/>
          </a:xfrm>
          <a:prstGeom prst="curvedUpArrow">
            <a:avLst>
              <a:gd name="adj1" fmla="val 25000"/>
              <a:gd name="adj2" fmla="val 50000"/>
              <a:gd name="adj3" fmla="val 34010"/>
            </a:avLst>
          </a:prstGeom>
          <a:solidFill>
            <a:srgbClr val="92D050"/>
          </a:solidFill>
          <a:ln w="38100">
            <a:solidFill>
              <a:schemeClr val="lt1">
                <a:lumMod val="95000"/>
                <a:lumOff val="0"/>
              </a:schemeClr>
            </a:solidFill>
            <a:miter lim="800000"/>
            <a:headEnd/>
            <a:tailEnd/>
          </a:ln>
          <a:effectLst>
            <a:outerShdw dist="28398" dir="3806097" algn="ctr" rotWithShape="0">
              <a:schemeClr val="accent3">
                <a:lumMod val="50000"/>
                <a:lumOff val="0"/>
                <a:alpha val="50000"/>
              </a:schemeClr>
            </a:outerShdw>
          </a:effectLst>
        </p:spPr>
        <p:txBody>
          <a:bodyPr anchor="ctr" upright="1"/>
          <a:lstStyle/>
          <a:p>
            <a:pPr>
              <a:defRPr/>
            </a:pPr>
            <a:endParaRPr lang="ru-RU" sz="10000" dirty="0"/>
          </a:p>
        </p:txBody>
      </p:sp>
      <p:sp>
        <p:nvSpPr>
          <p:cNvPr id="27" name="Curved Up Arrow 26"/>
          <p:cNvSpPr>
            <a:spLocks noChangeArrowheads="1"/>
          </p:cNvSpPr>
          <p:nvPr/>
        </p:nvSpPr>
        <p:spPr bwMode="auto">
          <a:xfrm rot="-5400000">
            <a:off x="17137292" y="2184033"/>
            <a:ext cx="2887551" cy="3200127"/>
          </a:xfrm>
          <a:prstGeom prst="curvedUpArrow">
            <a:avLst>
              <a:gd name="adj1" fmla="val 25000"/>
              <a:gd name="adj2" fmla="val 50000"/>
              <a:gd name="adj3" fmla="val 34010"/>
            </a:avLst>
          </a:prstGeom>
          <a:solidFill>
            <a:srgbClr val="92D050"/>
          </a:solidFill>
          <a:ln w="38100">
            <a:solidFill>
              <a:schemeClr val="lt1">
                <a:lumMod val="95000"/>
                <a:lumOff val="0"/>
              </a:schemeClr>
            </a:solidFill>
            <a:miter lim="800000"/>
            <a:headEnd/>
            <a:tailEnd/>
          </a:ln>
          <a:effectLst>
            <a:outerShdw dist="28398" dir="3806097" algn="ctr" rotWithShape="0">
              <a:schemeClr val="accent3">
                <a:lumMod val="50000"/>
                <a:lumOff val="0"/>
                <a:alpha val="50000"/>
              </a:schemeClr>
            </a:outerShdw>
          </a:effectLst>
        </p:spPr>
        <p:txBody>
          <a:bodyPr anchor="ctr" upright="1"/>
          <a:lstStyle/>
          <a:p>
            <a:pPr>
              <a:defRPr/>
            </a:pPr>
            <a:endParaRPr lang="ru-RU" sz="10000" dirty="0"/>
          </a:p>
        </p:txBody>
      </p:sp>
    </p:spTree>
    <p:extLst>
      <p:ext uri="{BB962C8B-B14F-4D97-AF65-F5344CB8AC3E}">
        <p14:creationId xmlns:p14="http://schemas.microsoft.com/office/powerpoint/2010/main" val="1701265772"/>
      </p:ext>
    </p:extLst>
  </p:cSld>
  <p:clrMapOvr>
    <a:masterClrMapping/>
  </p:clrMapOvr>
  <p:transition spd="slow">
    <p:circl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232400" y="889000"/>
            <a:ext cx="13131800" cy="1409700"/>
          </a:xfrm>
        </p:spPr>
        <p:txBody>
          <a:bodyPr/>
          <a:lstStyle/>
          <a:p>
            <a:pPr algn="ctr"/>
            <a:r>
              <a:rPr lang="ka-GE" sz="8000" b="1" dirty="0"/>
              <a:t>გახდი ჩვენი გუნდის წევრი !</a:t>
            </a:r>
            <a:endParaRPr lang="ru-RU" sz="8000" b="1" dirty="0"/>
          </a:p>
        </p:txBody>
      </p:sp>
      <p:sp>
        <p:nvSpPr>
          <p:cNvPr id="4" name="Text Placeholder 3"/>
          <p:cNvSpPr>
            <a:spLocks noGrp="1"/>
          </p:cNvSpPr>
          <p:nvPr>
            <p:ph type="body" sz="quarter" idx="1"/>
          </p:nvPr>
        </p:nvSpPr>
        <p:spPr>
          <a:xfrm>
            <a:off x="4256314" y="3157231"/>
            <a:ext cx="14107886" cy="4205143"/>
          </a:xfrm>
        </p:spPr>
        <p:txBody>
          <a:bodyPr/>
          <a:lstStyle/>
          <a:p>
            <a:r>
              <a:rPr lang="ka-GE" sz="3600" dirty="0">
                <a:solidFill>
                  <a:schemeClr val="tx1">
                    <a:lumMod val="65000"/>
                    <a:lumOff val="35000"/>
                  </a:schemeClr>
                </a:solidFill>
                <a:latin typeface="BPG Nino Mtavruli"/>
                <a:sym typeface="BPG Nino Mtavruli"/>
              </a:rPr>
              <a:t>მოასწარი და</a:t>
            </a:r>
          </a:p>
          <a:p>
            <a:endParaRPr lang="ka-GE" sz="3600" dirty="0">
              <a:solidFill>
                <a:schemeClr val="tx1">
                  <a:lumMod val="65000"/>
                  <a:lumOff val="35000"/>
                </a:schemeClr>
              </a:solidFill>
              <a:latin typeface="BPG Nino Mtavruli"/>
              <a:sym typeface="BPG Nino Mtavruli"/>
            </a:endParaRPr>
          </a:p>
          <a:p>
            <a:r>
              <a:rPr lang="ka-GE" sz="3600" dirty="0">
                <a:solidFill>
                  <a:schemeClr val="tx1">
                    <a:lumMod val="65000"/>
                    <a:lumOff val="35000"/>
                  </a:schemeClr>
                </a:solidFill>
                <a:latin typeface="BPG Nino Mtavruli"/>
                <a:sym typeface="BPG Nino Mtavruli"/>
              </a:rPr>
              <a:t> </a:t>
            </a:r>
            <a:r>
              <a:rPr lang="ka-GE" b="1" dirty="0">
                <a:solidFill>
                  <a:srgbClr val="589B52"/>
                </a:solidFill>
                <a:latin typeface="BPG Nino Mtavruli"/>
                <a:ea typeface="+mn-ea"/>
                <a:cs typeface="+mn-cs"/>
                <a:sym typeface="BPG Nino Mtavruli"/>
              </a:rPr>
              <a:t>შემოგვიერთდი 15 ივლისამდე, </a:t>
            </a:r>
          </a:p>
          <a:p>
            <a:endParaRPr lang="ka-GE" sz="3200" b="1" dirty="0">
              <a:solidFill>
                <a:srgbClr val="589B52"/>
              </a:solidFill>
              <a:latin typeface="BPG Nino Mtavruli"/>
              <a:ea typeface="+mn-ea"/>
              <a:cs typeface="+mn-cs"/>
              <a:sym typeface="BPG Nino Mtavruli"/>
            </a:endParaRPr>
          </a:p>
          <a:p>
            <a:r>
              <a:rPr lang="ka-GE" sz="3600" dirty="0">
                <a:solidFill>
                  <a:schemeClr val="tx1">
                    <a:lumMod val="65000"/>
                    <a:lumOff val="35000"/>
                  </a:schemeClr>
                </a:solidFill>
                <a:latin typeface="BPG Nino Mtavruli"/>
                <a:sym typeface="BPG Nino Mtavruli"/>
              </a:rPr>
              <a:t>აქტიურად ჩაერთე საუკეთესო თანამშრომელთა შიდა კონკურსში</a:t>
            </a:r>
          </a:p>
          <a:p>
            <a:endParaRPr lang="ka-GE" sz="3600" dirty="0">
              <a:solidFill>
                <a:schemeClr val="tx1">
                  <a:lumMod val="65000"/>
                  <a:lumOff val="35000"/>
                </a:schemeClr>
              </a:solidFill>
              <a:latin typeface="BPG Nino Mtavruli"/>
              <a:sym typeface="BPG Nino Mtavruli"/>
            </a:endParaRPr>
          </a:p>
          <a:p>
            <a:r>
              <a:rPr lang="ka-GE" sz="3600" dirty="0">
                <a:solidFill>
                  <a:schemeClr val="tx1">
                    <a:lumMod val="65000"/>
                    <a:lumOff val="35000"/>
                  </a:schemeClr>
                </a:solidFill>
                <a:latin typeface="BPG Nino Mtavruli"/>
                <a:sym typeface="BPG Nino Mtavruli"/>
              </a:rPr>
              <a:t> და მოიპოვე </a:t>
            </a:r>
            <a:endParaRPr lang="ru-RU" sz="3600" dirty="0">
              <a:solidFill>
                <a:schemeClr val="tx1">
                  <a:lumMod val="65000"/>
                  <a:lumOff val="35000"/>
                </a:schemeClr>
              </a:solidFill>
              <a:latin typeface="BPG Nino Mtavruli"/>
              <a:sym typeface="BPG Nino Mtavruli"/>
            </a:endParaRPr>
          </a:p>
          <a:p>
            <a:endParaRPr lang="ru-RU" dirty="0"/>
          </a:p>
        </p:txBody>
      </p:sp>
      <p:sp>
        <p:nvSpPr>
          <p:cNvPr id="2" name="Rectangle 1">
            <a:extLst>
              <a:ext uri="{FF2B5EF4-FFF2-40B4-BE49-F238E27FC236}">
                <a16:creationId xmlns:a16="http://schemas.microsoft.com/office/drawing/2014/main" id="{B262DD11-5370-4D49-83CE-76C6D045E2E3}"/>
              </a:ext>
            </a:extLst>
          </p:cNvPr>
          <p:cNvSpPr/>
          <p:nvPr/>
        </p:nvSpPr>
        <p:spPr>
          <a:xfrm>
            <a:off x="2174963" y="8486144"/>
            <a:ext cx="16224068" cy="1223092"/>
          </a:xfrm>
          <a:prstGeom prst="rect">
            <a:avLst/>
          </a:prstGeom>
        </p:spPr>
        <p:txBody>
          <a:bodyPr wrap="square">
            <a:spAutoFit/>
          </a:bodyPr>
          <a:lstStyle/>
          <a:p>
            <a:pPr marL="457200" lvl="1" indent="0" algn="l">
              <a:lnSpc>
                <a:spcPct val="107000"/>
              </a:lnSpc>
              <a:spcAft>
                <a:spcPts val="600"/>
              </a:spcAft>
            </a:pPr>
            <a:r>
              <a:rPr lang="ka-GE" sz="3600" b="1" dirty="0">
                <a:solidFill>
                  <a:schemeClr val="tx1">
                    <a:lumMod val="65000"/>
                    <a:lumOff val="35000"/>
                  </a:schemeClr>
                </a:solidFill>
                <a:latin typeface="Sylfaen" panose="010A0502050306030303" pitchFamily="18" charset="0"/>
                <a:ea typeface="Calibri" panose="020F0502020204030204" pitchFamily="34" charset="0"/>
                <a:cs typeface="Times New Roman" panose="02020603050405020304" pitchFamily="18" charset="0"/>
              </a:rPr>
              <a:t>სწავლის დაფინანსების სტუდენტური გრანტი;</a:t>
            </a:r>
          </a:p>
          <a:p>
            <a:pPr marL="457200" lvl="1" indent="0" algn="l">
              <a:lnSpc>
                <a:spcPct val="107000"/>
              </a:lnSpc>
              <a:spcAft>
                <a:spcPts val="600"/>
              </a:spcAft>
            </a:pPr>
            <a:endParaRPr lang="ru-RU" sz="2800" dirty="0">
              <a:solidFill>
                <a:schemeClr val="tx1">
                  <a:lumMod val="65000"/>
                  <a:lumOff val="35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59D3E79-511E-4106-9537-C2706076B97A}"/>
              </a:ext>
            </a:extLst>
          </p:cNvPr>
          <p:cNvSpPr/>
          <p:nvPr/>
        </p:nvSpPr>
        <p:spPr>
          <a:xfrm>
            <a:off x="5232400" y="10574313"/>
            <a:ext cx="16224068" cy="675313"/>
          </a:xfrm>
          <a:prstGeom prst="rect">
            <a:avLst/>
          </a:prstGeom>
        </p:spPr>
        <p:txBody>
          <a:bodyPr wrap="square">
            <a:spAutoFit/>
          </a:bodyPr>
          <a:lstStyle/>
          <a:p>
            <a:pPr marL="457200" lvl="1" indent="0" algn="l">
              <a:lnSpc>
                <a:spcPct val="107000"/>
              </a:lnSpc>
              <a:spcAft>
                <a:spcPts val="600"/>
              </a:spcAft>
            </a:pPr>
            <a:r>
              <a:rPr lang="ka-GE" sz="3600" b="1" dirty="0">
                <a:solidFill>
                  <a:schemeClr val="tx1">
                    <a:lumMod val="65000"/>
                    <a:lumOff val="35000"/>
                  </a:schemeClr>
                </a:solidFill>
                <a:latin typeface="Sylfaen" panose="010A0502050306030303" pitchFamily="18" charset="0"/>
                <a:ea typeface="Calibri" panose="020F0502020204030204" pitchFamily="34" charset="0"/>
                <a:cs typeface="Times New Roman" panose="02020603050405020304" pitchFamily="18" charset="0"/>
              </a:rPr>
              <a:t>საგზური საზღვარგარეთ და სხვა სოლიდური საჩუქრები;</a:t>
            </a:r>
            <a:endParaRPr lang="ru-RU" sz="2800" b="1" dirty="0">
              <a:solidFill>
                <a:schemeClr val="tx1">
                  <a:lumMod val="65000"/>
                  <a:lumOff val="35000"/>
                </a:schemeClr>
              </a:solidFill>
              <a:latin typeface="Calibri" panose="020F0502020204030204" pitchFamily="34" charset="0"/>
              <a:ea typeface="Calibri" panose="020F0502020204030204" pitchFamily="34" charset="0"/>
              <a:cs typeface="Times New Roman" panose="02020603050405020304" pitchFamily="18" charset="0"/>
            </a:endParaRPr>
          </a:p>
        </p:txBody>
      </p:sp>
      <p:pic>
        <p:nvPicPr>
          <p:cNvPr id="6" name="shutterstock_135046904-[Converted]_19.png">
            <a:extLst>
              <a:ext uri="{FF2B5EF4-FFF2-40B4-BE49-F238E27FC236}">
                <a16:creationId xmlns:a16="http://schemas.microsoft.com/office/drawing/2014/main" id="{1DDD01C6-7E51-4DDD-89D6-C7E63541F700}"/>
              </a:ext>
            </a:extLst>
          </p:cNvPr>
          <p:cNvPicPr>
            <a:picLocks noChangeAspect="1"/>
          </p:cNvPicPr>
          <p:nvPr/>
        </p:nvPicPr>
        <p:blipFill>
          <a:blip r:embed="rId2">
            <a:extLst/>
          </a:blip>
          <a:stretch>
            <a:fillRect/>
          </a:stretch>
        </p:blipFill>
        <p:spPr>
          <a:xfrm>
            <a:off x="1615717" y="8413949"/>
            <a:ext cx="1118491" cy="1009370"/>
          </a:xfrm>
          <a:prstGeom prst="rect">
            <a:avLst/>
          </a:prstGeom>
          <a:ln w="12700">
            <a:miter lim="400000"/>
          </a:ln>
        </p:spPr>
      </p:pic>
      <p:pic>
        <p:nvPicPr>
          <p:cNvPr id="7" name="shutterstock_135046904-[Converted]_19.png">
            <a:extLst>
              <a:ext uri="{FF2B5EF4-FFF2-40B4-BE49-F238E27FC236}">
                <a16:creationId xmlns:a16="http://schemas.microsoft.com/office/drawing/2014/main" id="{7B4D4A5D-24E0-4BA1-8A94-BD06158E7280}"/>
              </a:ext>
            </a:extLst>
          </p:cNvPr>
          <p:cNvPicPr>
            <a:picLocks noChangeAspect="1"/>
          </p:cNvPicPr>
          <p:nvPr/>
        </p:nvPicPr>
        <p:blipFill>
          <a:blip r:embed="rId2">
            <a:extLst/>
          </a:blip>
          <a:stretch>
            <a:fillRect/>
          </a:stretch>
        </p:blipFill>
        <p:spPr>
          <a:xfrm>
            <a:off x="4673154" y="10427740"/>
            <a:ext cx="1118491" cy="1009370"/>
          </a:xfrm>
          <a:prstGeom prst="rect">
            <a:avLst/>
          </a:prstGeom>
          <a:ln w="12700">
            <a:miter lim="400000"/>
          </a:ln>
        </p:spPr>
      </p:pic>
      <p:pic>
        <p:nvPicPr>
          <p:cNvPr id="8" name="shutterstock_135046904-[Converted]_206.png">
            <a:extLst>
              <a:ext uri="{FF2B5EF4-FFF2-40B4-BE49-F238E27FC236}">
                <a16:creationId xmlns:a16="http://schemas.microsoft.com/office/drawing/2014/main" id="{9B2BC153-5091-49C8-855D-6540BBD4C4AD}"/>
              </a:ext>
            </a:extLst>
          </p:cNvPr>
          <p:cNvPicPr>
            <a:picLocks noChangeAspect="1"/>
          </p:cNvPicPr>
          <p:nvPr/>
        </p:nvPicPr>
        <p:blipFill>
          <a:blip r:embed="rId3">
            <a:extLst/>
          </a:blip>
          <a:stretch>
            <a:fillRect/>
          </a:stretch>
        </p:blipFill>
        <p:spPr>
          <a:xfrm>
            <a:off x="1027105" y="3395253"/>
            <a:ext cx="2295714" cy="2716703"/>
          </a:xfrm>
          <a:prstGeom prst="rect">
            <a:avLst/>
          </a:prstGeom>
          <a:ln w="12700">
            <a:miter lim="400000"/>
          </a:ln>
        </p:spPr>
      </p:pic>
    </p:spTree>
    <p:extLst>
      <p:ext uri="{BB962C8B-B14F-4D97-AF65-F5344CB8AC3E}">
        <p14:creationId xmlns:p14="http://schemas.microsoft.com/office/powerpoint/2010/main" val="2198326890"/>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232400" y="889000"/>
            <a:ext cx="13131800" cy="1409700"/>
          </a:xfrm>
        </p:spPr>
        <p:txBody>
          <a:bodyPr/>
          <a:lstStyle/>
          <a:p>
            <a:pPr algn="ctr"/>
            <a:r>
              <a:rPr lang="ka-GE" sz="8000" b="1" dirty="0"/>
              <a:t>პროექტის შესახებ</a:t>
            </a:r>
            <a:endParaRPr lang="ru-RU" sz="8000" b="1" dirty="0"/>
          </a:p>
        </p:txBody>
      </p:sp>
      <p:sp>
        <p:nvSpPr>
          <p:cNvPr id="4" name="Text Placeholder 3"/>
          <p:cNvSpPr>
            <a:spLocks noGrp="1"/>
          </p:cNvSpPr>
          <p:nvPr>
            <p:ph type="body" sz="quarter" idx="1"/>
          </p:nvPr>
        </p:nvSpPr>
        <p:spPr>
          <a:xfrm>
            <a:off x="2103120" y="2637972"/>
            <a:ext cx="21801909" cy="9004300"/>
          </a:xfrm>
        </p:spPr>
        <p:txBody>
          <a:bodyPr/>
          <a:lstStyle/>
          <a:p>
            <a:pPr lvl="3" indent="0"/>
            <a:r>
              <a:rPr lang="ka-GE" b="1" dirty="0"/>
              <a:t>.</a:t>
            </a:r>
            <a:endParaRPr lang="ru-RU" b="1" dirty="0"/>
          </a:p>
          <a:p>
            <a:pPr lvl="0" algn="l"/>
            <a:r>
              <a:rPr lang="ka-GE" sz="4000" dirty="0">
                <a:solidFill>
                  <a:schemeClr val="tx1">
                    <a:lumMod val="65000"/>
                    <a:lumOff val="35000"/>
                  </a:schemeClr>
                </a:solidFill>
              </a:rPr>
              <a:t>ხარ </a:t>
            </a:r>
            <a:r>
              <a:rPr lang="ka-GE" sz="4000" b="1" u="sng" dirty="0">
                <a:solidFill>
                  <a:schemeClr val="tx1">
                    <a:lumMod val="65000"/>
                    <a:lumOff val="35000"/>
                  </a:schemeClr>
                </a:solidFill>
              </a:rPr>
              <a:t>აქტიური სტატუსის</a:t>
            </a:r>
            <a:r>
              <a:rPr lang="ka-GE" sz="4000" dirty="0">
                <a:solidFill>
                  <a:schemeClr val="tx1">
                    <a:lumMod val="65000"/>
                    <a:lumOff val="35000"/>
                  </a:schemeClr>
                </a:solidFill>
              </a:rPr>
              <a:t> მქონე სტუდენტი </a:t>
            </a:r>
            <a:r>
              <a:rPr lang="ka-GE" sz="3200" dirty="0">
                <a:solidFill>
                  <a:schemeClr val="tx1">
                    <a:lumMod val="65000"/>
                    <a:lumOff val="35000"/>
                  </a:schemeClr>
                </a:solidFill>
              </a:rPr>
              <a:t>(გარდა იმ შემთხვევისა, როდესაც სტატუსი შეჩერებულია ფინანსური უზრუნველყოფის არარსებობის მიზეზით) </a:t>
            </a:r>
          </a:p>
          <a:p>
            <a:pPr lvl="0" algn="l"/>
            <a:endParaRPr lang="ru-RU" dirty="0">
              <a:solidFill>
                <a:schemeClr val="tx1">
                  <a:lumMod val="65000"/>
                  <a:lumOff val="35000"/>
                </a:schemeClr>
              </a:solidFill>
            </a:endParaRPr>
          </a:p>
          <a:p>
            <a:pPr lvl="0" algn="l"/>
            <a:endParaRPr lang="ka-GE" sz="4000" dirty="0">
              <a:solidFill>
                <a:schemeClr val="tx1">
                  <a:lumMod val="65000"/>
                  <a:lumOff val="35000"/>
                </a:schemeClr>
              </a:solidFill>
            </a:endParaRPr>
          </a:p>
          <a:p>
            <a:pPr lvl="0" algn="l"/>
            <a:r>
              <a:rPr lang="ka-GE" sz="4000" dirty="0">
                <a:solidFill>
                  <a:schemeClr val="tx1">
                    <a:lumMod val="65000"/>
                    <a:lumOff val="35000"/>
                  </a:schemeClr>
                </a:solidFill>
              </a:rPr>
              <a:t>სწავლობ </a:t>
            </a:r>
            <a:r>
              <a:rPr lang="ka-GE" sz="4000" b="1" u="sng" dirty="0">
                <a:solidFill>
                  <a:schemeClr val="tx1">
                    <a:lumMod val="65000"/>
                    <a:lumOff val="35000"/>
                  </a:schemeClr>
                </a:solidFill>
              </a:rPr>
              <a:t>აკრედიტირებულ პროფესიულ ან უმაღლეს</a:t>
            </a:r>
            <a:r>
              <a:rPr lang="ka-GE" sz="4000" dirty="0">
                <a:solidFill>
                  <a:schemeClr val="tx1">
                    <a:lumMod val="65000"/>
                    <a:lumOff val="35000"/>
                  </a:schemeClr>
                </a:solidFill>
              </a:rPr>
              <a:t> სასწავლებელში</a:t>
            </a:r>
          </a:p>
          <a:p>
            <a:pPr lvl="0" algn="l"/>
            <a:endParaRPr lang="ru-RU" sz="4000" dirty="0">
              <a:solidFill>
                <a:schemeClr val="tx1">
                  <a:lumMod val="65000"/>
                  <a:lumOff val="35000"/>
                </a:schemeClr>
              </a:solidFill>
            </a:endParaRPr>
          </a:p>
          <a:p>
            <a:pPr lvl="0" algn="l"/>
            <a:endParaRPr lang="ka-GE" sz="4000" dirty="0">
              <a:solidFill>
                <a:schemeClr val="tx1">
                  <a:lumMod val="65000"/>
                  <a:lumOff val="35000"/>
                </a:schemeClr>
              </a:solidFill>
            </a:endParaRPr>
          </a:p>
          <a:p>
            <a:pPr lvl="0" algn="l"/>
            <a:r>
              <a:rPr lang="ka-GE" sz="4000" dirty="0">
                <a:solidFill>
                  <a:schemeClr val="tx1">
                    <a:lumMod val="65000"/>
                    <a:lumOff val="35000"/>
                  </a:schemeClr>
                </a:solidFill>
              </a:rPr>
              <a:t>კომპანიას შემოუერთდებით არა უგვიანეს </a:t>
            </a:r>
            <a:r>
              <a:rPr lang="ka-GE" sz="4000" b="1" u="sng" dirty="0">
                <a:solidFill>
                  <a:schemeClr val="tx1">
                    <a:lumMod val="65000"/>
                    <a:lumOff val="35000"/>
                  </a:schemeClr>
                </a:solidFill>
              </a:rPr>
              <a:t>2017 წლის 15 ივლისისა</a:t>
            </a:r>
          </a:p>
          <a:p>
            <a:pPr lvl="0" algn="l"/>
            <a:endParaRPr lang="ru-RU" sz="4000" dirty="0">
              <a:solidFill>
                <a:schemeClr val="tx1">
                  <a:lumMod val="65000"/>
                  <a:lumOff val="35000"/>
                </a:schemeClr>
              </a:solidFill>
            </a:endParaRPr>
          </a:p>
          <a:p>
            <a:pPr algn="l"/>
            <a:endParaRPr lang="ka-GE" sz="4000" u="sng" dirty="0">
              <a:solidFill>
                <a:schemeClr val="tx1">
                  <a:lumMod val="65000"/>
                  <a:lumOff val="35000"/>
                </a:schemeClr>
              </a:solidFill>
            </a:endParaRPr>
          </a:p>
          <a:p>
            <a:pPr algn="l"/>
            <a:r>
              <a:rPr lang="ka-GE" sz="4000" u="sng" dirty="0">
                <a:solidFill>
                  <a:schemeClr val="tx1">
                    <a:lumMod val="65000"/>
                    <a:lumOff val="35000"/>
                  </a:schemeClr>
                </a:solidFill>
              </a:rPr>
              <a:t>მიიღე შემოდგომის სემესტრის დაფინანსება 100%, 70%, 50%, 30%. </a:t>
            </a:r>
            <a:endParaRPr lang="ru-RU" sz="4000" dirty="0">
              <a:solidFill>
                <a:schemeClr val="tx1">
                  <a:lumMod val="65000"/>
                  <a:lumOff val="35000"/>
                </a:schemeClr>
              </a:solidFill>
            </a:endParaRPr>
          </a:p>
          <a:p>
            <a:pPr algn="l"/>
            <a:endParaRPr lang="ru-RU" dirty="0"/>
          </a:p>
        </p:txBody>
      </p:sp>
      <p:pic>
        <p:nvPicPr>
          <p:cNvPr id="9" name="shutterstock_135046904-[Converted]_63.png">
            <a:extLst>
              <a:ext uri="{FF2B5EF4-FFF2-40B4-BE49-F238E27FC236}">
                <a16:creationId xmlns:a16="http://schemas.microsoft.com/office/drawing/2014/main" id="{49A15503-3C4A-4E85-A19F-C7351E3DBC21}"/>
              </a:ext>
            </a:extLst>
          </p:cNvPr>
          <p:cNvPicPr>
            <a:picLocks noChangeAspect="1"/>
          </p:cNvPicPr>
          <p:nvPr/>
        </p:nvPicPr>
        <p:blipFill>
          <a:blip r:embed="rId2">
            <a:extLst/>
          </a:blip>
          <a:stretch>
            <a:fillRect/>
          </a:stretch>
        </p:blipFill>
        <p:spPr>
          <a:xfrm>
            <a:off x="755465" y="9104269"/>
            <a:ext cx="1229361" cy="1235710"/>
          </a:xfrm>
          <a:prstGeom prst="rect">
            <a:avLst/>
          </a:prstGeom>
          <a:ln w="12700">
            <a:miter lim="400000"/>
          </a:ln>
        </p:spPr>
      </p:pic>
      <p:pic>
        <p:nvPicPr>
          <p:cNvPr id="10" name="shutterstock_135046904-[Converted]_63.png">
            <a:extLst>
              <a:ext uri="{FF2B5EF4-FFF2-40B4-BE49-F238E27FC236}">
                <a16:creationId xmlns:a16="http://schemas.microsoft.com/office/drawing/2014/main" id="{349F1D73-8540-493B-B21A-9968B2D7EA37}"/>
              </a:ext>
            </a:extLst>
          </p:cNvPr>
          <p:cNvPicPr>
            <a:picLocks noChangeAspect="1"/>
          </p:cNvPicPr>
          <p:nvPr/>
        </p:nvPicPr>
        <p:blipFill>
          <a:blip r:embed="rId2">
            <a:extLst/>
          </a:blip>
          <a:stretch>
            <a:fillRect/>
          </a:stretch>
        </p:blipFill>
        <p:spPr>
          <a:xfrm>
            <a:off x="775787" y="7043422"/>
            <a:ext cx="1229361" cy="1235710"/>
          </a:xfrm>
          <a:prstGeom prst="rect">
            <a:avLst/>
          </a:prstGeom>
          <a:ln w="12700">
            <a:miter lim="400000"/>
          </a:ln>
        </p:spPr>
      </p:pic>
      <p:pic>
        <p:nvPicPr>
          <p:cNvPr id="11" name="shutterstock_135046904-[Converted]_63.png">
            <a:extLst>
              <a:ext uri="{FF2B5EF4-FFF2-40B4-BE49-F238E27FC236}">
                <a16:creationId xmlns:a16="http://schemas.microsoft.com/office/drawing/2014/main" id="{42209004-314C-47F6-ACF7-F5B14E62E9E1}"/>
              </a:ext>
            </a:extLst>
          </p:cNvPr>
          <p:cNvPicPr>
            <a:picLocks noChangeAspect="1"/>
          </p:cNvPicPr>
          <p:nvPr/>
        </p:nvPicPr>
        <p:blipFill>
          <a:blip r:embed="rId2">
            <a:extLst/>
          </a:blip>
          <a:stretch>
            <a:fillRect/>
          </a:stretch>
        </p:blipFill>
        <p:spPr>
          <a:xfrm>
            <a:off x="755466" y="5269957"/>
            <a:ext cx="1229361" cy="1235710"/>
          </a:xfrm>
          <a:prstGeom prst="rect">
            <a:avLst/>
          </a:prstGeom>
          <a:ln w="12700">
            <a:miter lim="400000"/>
          </a:ln>
        </p:spPr>
      </p:pic>
      <p:pic>
        <p:nvPicPr>
          <p:cNvPr id="12" name="shutterstock_135046904-[Converted]_63.png">
            <a:extLst>
              <a:ext uri="{FF2B5EF4-FFF2-40B4-BE49-F238E27FC236}">
                <a16:creationId xmlns:a16="http://schemas.microsoft.com/office/drawing/2014/main" id="{06980DCE-C537-4113-9465-C94C8A470B88}"/>
              </a:ext>
            </a:extLst>
          </p:cNvPr>
          <p:cNvPicPr>
            <a:picLocks noChangeAspect="1"/>
          </p:cNvPicPr>
          <p:nvPr/>
        </p:nvPicPr>
        <p:blipFill>
          <a:blip r:embed="rId2">
            <a:extLst/>
          </a:blip>
          <a:stretch>
            <a:fillRect/>
          </a:stretch>
        </p:blipFill>
        <p:spPr>
          <a:xfrm>
            <a:off x="775787" y="3209110"/>
            <a:ext cx="1229361" cy="1235710"/>
          </a:xfrm>
          <a:prstGeom prst="rect">
            <a:avLst/>
          </a:prstGeom>
          <a:ln w="12700">
            <a:miter lim="400000"/>
          </a:ln>
        </p:spPr>
      </p:pic>
    </p:spTree>
    <p:extLst>
      <p:ext uri="{BB962C8B-B14F-4D97-AF65-F5344CB8AC3E}">
        <p14:creationId xmlns:p14="http://schemas.microsoft.com/office/powerpoint/2010/main" val="3287681719"/>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963447374"/>
              </p:ext>
            </p:extLst>
          </p:nvPr>
        </p:nvGraphicFramePr>
        <p:xfrm>
          <a:off x="2779332" y="3366475"/>
          <a:ext cx="17128461" cy="76960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1"/>
          <p:cNvSpPr>
            <a:spLocks noGrp="1"/>
          </p:cNvSpPr>
          <p:nvPr>
            <p:ph type="title"/>
          </p:nvPr>
        </p:nvSpPr>
        <p:spPr>
          <a:xfrm>
            <a:off x="4180114" y="1727086"/>
            <a:ext cx="16221387" cy="1143000"/>
          </a:xfrm>
        </p:spPr>
        <p:txBody>
          <a:bodyPr/>
          <a:lstStyle/>
          <a:p>
            <a:pPr algn="ctr"/>
            <a:r>
              <a:rPr lang="ka-GE" dirty="0"/>
              <a:t>გინდა იმუშავო მოტივირებულ და მეგობრულ გუნდში ?</a:t>
            </a:r>
            <a:endParaRPr lang="ru-RU" dirty="0"/>
          </a:p>
        </p:txBody>
      </p:sp>
      <p:pic>
        <p:nvPicPr>
          <p:cNvPr id="6" name="shutterstock_135046904-[Converted]_116.png">
            <a:extLst>
              <a:ext uri="{FF2B5EF4-FFF2-40B4-BE49-F238E27FC236}">
                <a16:creationId xmlns:a16="http://schemas.microsoft.com/office/drawing/2014/main" id="{DBCFCFAA-64B3-4E3F-A69F-651988B68797}"/>
              </a:ext>
            </a:extLst>
          </p:cNvPr>
          <p:cNvPicPr>
            <a:picLocks noChangeAspect="1"/>
          </p:cNvPicPr>
          <p:nvPr/>
        </p:nvPicPr>
        <p:blipFill>
          <a:blip r:embed="rId7">
            <a:extLst/>
          </a:blip>
          <a:stretch>
            <a:fillRect/>
          </a:stretch>
        </p:blipFill>
        <p:spPr>
          <a:xfrm>
            <a:off x="1362450" y="4024319"/>
            <a:ext cx="2082801" cy="1955801"/>
          </a:xfrm>
          <a:prstGeom prst="rect">
            <a:avLst/>
          </a:prstGeom>
          <a:ln w="12700">
            <a:miter lim="400000"/>
          </a:ln>
        </p:spPr>
      </p:pic>
      <p:pic>
        <p:nvPicPr>
          <p:cNvPr id="7" name="shutterstock_135046904-[Converted]_116.png">
            <a:extLst>
              <a:ext uri="{FF2B5EF4-FFF2-40B4-BE49-F238E27FC236}">
                <a16:creationId xmlns:a16="http://schemas.microsoft.com/office/drawing/2014/main" id="{2D61AF2D-89D0-41BF-B093-29F67522C6F7}"/>
              </a:ext>
            </a:extLst>
          </p:cNvPr>
          <p:cNvPicPr>
            <a:picLocks noChangeAspect="1"/>
          </p:cNvPicPr>
          <p:nvPr/>
        </p:nvPicPr>
        <p:blipFill>
          <a:blip r:embed="rId7">
            <a:extLst/>
          </a:blip>
          <a:stretch>
            <a:fillRect/>
          </a:stretch>
        </p:blipFill>
        <p:spPr>
          <a:xfrm>
            <a:off x="1362450" y="5982909"/>
            <a:ext cx="2082801" cy="1955801"/>
          </a:xfrm>
          <a:prstGeom prst="rect">
            <a:avLst/>
          </a:prstGeom>
          <a:ln w="12700">
            <a:miter lim="400000"/>
          </a:ln>
        </p:spPr>
      </p:pic>
      <p:pic>
        <p:nvPicPr>
          <p:cNvPr id="8" name="shutterstock_135046904-[Converted]_116.png">
            <a:extLst>
              <a:ext uri="{FF2B5EF4-FFF2-40B4-BE49-F238E27FC236}">
                <a16:creationId xmlns:a16="http://schemas.microsoft.com/office/drawing/2014/main" id="{D91EAC84-6916-4B76-AB51-0E538728D5F1}"/>
              </a:ext>
            </a:extLst>
          </p:cNvPr>
          <p:cNvPicPr>
            <a:picLocks noChangeAspect="1"/>
          </p:cNvPicPr>
          <p:nvPr/>
        </p:nvPicPr>
        <p:blipFill>
          <a:blip r:embed="rId7">
            <a:extLst/>
          </a:blip>
          <a:stretch>
            <a:fillRect/>
          </a:stretch>
        </p:blipFill>
        <p:spPr>
          <a:xfrm>
            <a:off x="1362449" y="7938710"/>
            <a:ext cx="2082801" cy="1955801"/>
          </a:xfrm>
          <a:prstGeom prst="rect">
            <a:avLst/>
          </a:prstGeom>
          <a:ln w="12700">
            <a:miter lim="400000"/>
          </a:ln>
        </p:spPr>
      </p:pic>
    </p:spTree>
    <p:extLst>
      <p:ext uri="{BB962C8B-B14F-4D97-AF65-F5344CB8AC3E}">
        <p14:creationId xmlns:p14="http://schemas.microsoft.com/office/powerpoint/2010/main" val="3231381020"/>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Shape 162"/>
          <p:cNvSpPr/>
          <p:nvPr/>
        </p:nvSpPr>
        <p:spPr>
          <a:xfrm>
            <a:off x="607669" y="3810127"/>
            <a:ext cx="11045069" cy="933589"/>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spAutoFit/>
          </a:bodyPr>
          <a:lstStyle/>
          <a:p>
            <a:pPr lvl="0"/>
            <a:endParaRPr lang="ru-RU" sz="5400" b="1" dirty="0"/>
          </a:p>
        </p:txBody>
      </p:sp>
      <p:graphicFrame>
        <p:nvGraphicFramePr>
          <p:cNvPr id="6" name="Diagram 5"/>
          <p:cNvGraphicFramePr/>
          <p:nvPr>
            <p:extLst>
              <p:ext uri="{D42A27DB-BD31-4B8C-83A1-F6EECF244321}">
                <p14:modId xmlns:p14="http://schemas.microsoft.com/office/powerpoint/2010/main" val="2122431979"/>
              </p:ext>
            </p:extLst>
          </p:nvPr>
        </p:nvGraphicFramePr>
        <p:xfrm>
          <a:off x="1129043" y="3259015"/>
          <a:ext cx="18354711" cy="80164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itle 1"/>
          <p:cNvSpPr>
            <a:spLocks noGrp="1"/>
          </p:cNvSpPr>
          <p:nvPr>
            <p:ph type="title"/>
          </p:nvPr>
        </p:nvSpPr>
        <p:spPr>
          <a:xfrm>
            <a:off x="6642229" y="1772888"/>
            <a:ext cx="13029093" cy="1143000"/>
          </a:xfrm>
        </p:spPr>
        <p:txBody>
          <a:bodyPr>
            <a:normAutofit fontScale="90000"/>
          </a:bodyPr>
          <a:lstStyle/>
          <a:p>
            <a:r>
              <a:rPr lang="ka-GE" b="1" dirty="0">
                <a:solidFill>
                  <a:srgbClr val="F26021"/>
                </a:solidFill>
              </a:rPr>
              <a:t>შერჩევის პროცედურა</a:t>
            </a:r>
            <a:br>
              <a:rPr lang="ka-GE" b="1" dirty="0">
                <a:solidFill>
                  <a:srgbClr val="F26021"/>
                </a:solidFill>
              </a:rPr>
            </a:br>
            <a:endParaRPr lang="ru-RU" b="1" dirty="0">
              <a:solidFill>
                <a:srgbClr val="F26021"/>
              </a:solidFill>
            </a:endParaRP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4"/>
          <p:cNvSpPr>
            <a:spLocks noGrp="1"/>
          </p:cNvSpPr>
          <p:nvPr>
            <p:ph type="title"/>
          </p:nvPr>
        </p:nvSpPr>
        <p:spPr>
          <a:xfrm>
            <a:off x="1875692" y="-6"/>
            <a:ext cx="18288000" cy="1981200"/>
          </a:xfrm>
          <a:noFill/>
          <a:ln>
            <a:noFill/>
          </a:ln>
        </p:spPr>
        <p:txBody>
          <a:bodyPr>
            <a:noAutofit/>
          </a:bodyPr>
          <a:lstStyle/>
          <a:p>
            <a:pPr algn="ctr"/>
            <a:r>
              <a:rPr lang="ka-GE" sz="6400" dirty="0">
                <a:ln w="0"/>
                <a:solidFill>
                  <a:schemeClr val="tx1"/>
                </a:solidFill>
                <a:effectLst>
                  <a:outerShdw blurRad="38100" dist="19050" dir="2700000" algn="tl" rotWithShape="0">
                    <a:schemeClr val="dk1">
                      <a:alpha val="40000"/>
                    </a:schemeClr>
                  </a:outerShdw>
                </a:effectLst>
              </a:rPr>
              <a:t>დონე 1</a:t>
            </a:r>
            <a:r>
              <a:rPr lang="en-US" sz="5600" dirty="0">
                <a:ln w="0"/>
                <a:solidFill>
                  <a:schemeClr val="tx1"/>
                </a:solidFill>
                <a:effectLst>
                  <a:outerShdw blurRad="38100" dist="19050" dir="2700000" algn="tl" rotWithShape="0">
                    <a:schemeClr val="dk1">
                      <a:alpha val="40000"/>
                    </a:schemeClr>
                  </a:outerShdw>
                </a:effectLst>
              </a:rPr>
              <a:t> </a:t>
            </a:r>
            <a:br>
              <a:rPr lang="ka-GE" sz="5600" dirty="0">
                <a:ln w="0"/>
                <a:solidFill>
                  <a:schemeClr val="tx1"/>
                </a:solidFill>
                <a:effectLst>
                  <a:outerShdw blurRad="38100" dist="19050" dir="2700000" algn="tl" rotWithShape="0">
                    <a:schemeClr val="dk1">
                      <a:alpha val="40000"/>
                    </a:schemeClr>
                  </a:outerShdw>
                </a:effectLst>
              </a:rPr>
            </a:br>
            <a:r>
              <a:rPr lang="ka-GE" sz="4000" i="1" dirty="0">
                <a:ln w="0"/>
                <a:solidFill>
                  <a:schemeClr val="tx1"/>
                </a:solidFill>
                <a:effectLst>
                  <a:outerShdw blurRad="38100" dist="19050" dir="2700000" algn="tl" rotWithShape="0">
                    <a:schemeClr val="dk1">
                      <a:alpha val="40000"/>
                    </a:schemeClr>
                  </a:outerShdw>
                </a:effectLst>
              </a:rPr>
              <a:t>1-დან  4</a:t>
            </a:r>
            <a:r>
              <a:rPr lang="en-US" sz="4000" i="1" dirty="0">
                <a:ln w="0"/>
                <a:solidFill>
                  <a:schemeClr val="tx1"/>
                </a:solidFill>
                <a:effectLst>
                  <a:outerShdw blurRad="38100" dist="19050" dir="2700000" algn="tl" rotWithShape="0">
                    <a:schemeClr val="dk1">
                      <a:alpha val="40000"/>
                    </a:schemeClr>
                  </a:outerShdw>
                </a:effectLst>
              </a:rPr>
              <a:t>5</a:t>
            </a:r>
            <a:r>
              <a:rPr lang="ka-GE" sz="4000" i="1" dirty="0">
                <a:ln w="0"/>
                <a:solidFill>
                  <a:schemeClr val="tx1"/>
                </a:solidFill>
                <a:effectLst>
                  <a:outerShdw blurRad="38100" dist="19050" dir="2700000" algn="tl" rotWithShape="0">
                    <a:schemeClr val="dk1">
                      <a:alpha val="40000"/>
                    </a:schemeClr>
                  </a:outerShdw>
                </a:effectLst>
              </a:rPr>
              <a:t> ცვლამდე </a:t>
            </a:r>
            <a:br>
              <a:rPr lang="ru-RU" dirty="0">
                <a:ln w="0"/>
                <a:solidFill>
                  <a:schemeClr val="tx1"/>
                </a:solidFill>
                <a:effectLst>
                  <a:outerShdw blurRad="38100" dist="19050" dir="2700000" algn="tl" rotWithShape="0">
                    <a:schemeClr val="dk1">
                      <a:alpha val="40000"/>
                    </a:schemeClr>
                  </a:outerShdw>
                </a:effectLst>
              </a:rPr>
            </a:br>
            <a:endParaRPr lang="ru-RU" dirty="0">
              <a:ln w="0"/>
              <a:solidFill>
                <a:schemeClr val="tx1"/>
              </a:solidFill>
              <a:effectLst>
                <a:outerShdw blurRad="38100" dist="19050" dir="2700000" algn="tl" rotWithShape="0">
                  <a:schemeClr val="dk1">
                    <a:alpha val="40000"/>
                  </a:schemeClr>
                </a:outerShdw>
              </a:effectLst>
            </a:endParaRPr>
          </a:p>
        </p:txBody>
      </p:sp>
      <p:sp>
        <p:nvSpPr>
          <p:cNvPr id="4" name="TextBox 3"/>
          <p:cNvSpPr txBox="1">
            <a:spLocks noChangeArrowheads="1"/>
          </p:cNvSpPr>
          <p:nvPr/>
        </p:nvSpPr>
        <p:spPr bwMode="auto">
          <a:xfrm rot="16200000">
            <a:off x="-6031765" y="6257833"/>
            <a:ext cx="13716006" cy="1200329"/>
          </a:xfrm>
          <a:prstGeom prst="rect">
            <a:avLst/>
          </a:prstGeom>
          <a:noFill/>
          <a:ln>
            <a:noFill/>
            <a:headEnd/>
            <a:tailEnd/>
          </a:ln>
        </p:spPr>
        <p:style>
          <a:lnRef idx="1">
            <a:schemeClr val="accent6"/>
          </a:lnRef>
          <a:fillRef idx="3">
            <a:schemeClr val="accent6"/>
          </a:fillRef>
          <a:effectRef idx="2">
            <a:schemeClr val="accent6"/>
          </a:effectRef>
          <a:fontRef idx="minor">
            <a:schemeClr val="lt1"/>
          </a:fontRef>
        </p:style>
        <p:txBody>
          <a:bodyPr wrap="square">
            <a:spAutoFit/>
          </a:bodyPr>
          <a:lstStyle/>
          <a:p>
            <a:pPr algn="ctr"/>
            <a:r>
              <a:rPr lang="ka-GE" sz="7200" dirty="0">
                <a:ln w="0"/>
                <a:solidFill>
                  <a:schemeClr val="tx1"/>
                </a:solidFill>
                <a:effectLst>
                  <a:outerShdw blurRad="38100" dist="19050" dir="2700000" algn="tl" rotWithShape="0">
                    <a:schemeClr val="dk1">
                      <a:alpha val="40000"/>
                    </a:schemeClr>
                  </a:outerShdw>
                </a:effectLst>
              </a:rPr>
              <a:t>ხელფასი</a:t>
            </a:r>
            <a:endParaRPr lang="ru-RU" sz="7200" dirty="0">
              <a:ln w="0"/>
              <a:solidFill>
                <a:schemeClr val="tx1"/>
              </a:solidFill>
              <a:effectLst>
                <a:outerShdw blurRad="38100" dist="19050" dir="2700000" algn="tl" rotWithShape="0">
                  <a:schemeClr val="dk1">
                    <a:alpha val="40000"/>
                  </a:schemeClr>
                </a:outerShdw>
              </a:effectLst>
            </a:endParaRPr>
          </a:p>
        </p:txBody>
      </p:sp>
      <p:graphicFrame>
        <p:nvGraphicFramePr>
          <p:cNvPr id="9" name="Table 8"/>
          <p:cNvGraphicFramePr>
            <a:graphicFrameLocks noGrp="1"/>
          </p:cNvGraphicFramePr>
          <p:nvPr>
            <p:extLst>
              <p:ext uri="{D42A27DB-BD31-4B8C-83A1-F6EECF244321}">
                <p14:modId xmlns:p14="http://schemas.microsoft.com/office/powerpoint/2010/main" val="937143655"/>
              </p:ext>
            </p:extLst>
          </p:nvPr>
        </p:nvGraphicFramePr>
        <p:xfrm>
          <a:off x="2622251" y="1898189"/>
          <a:ext cx="17002180" cy="9571752"/>
        </p:xfrm>
        <a:graphic>
          <a:graphicData uri="http://schemas.openxmlformats.org/drawingml/2006/table">
            <a:tbl>
              <a:tblPr firstRow="1" bandRow="1">
                <a:tableStyleId>{8799B23B-EC83-4686-B30A-512413B5E67A}</a:tableStyleId>
              </a:tblPr>
              <a:tblGrid>
                <a:gridCol w="8501090">
                  <a:extLst>
                    <a:ext uri="{9D8B030D-6E8A-4147-A177-3AD203B41FA5}">
                      <a16:colId xmlns:a16="http://schemas.microsoft.com/office/drawing/2014/main" val="20000"/>
                    </a:ext>
                  </a:extLst>
                </a:gridCol>
                <a:gridCol w="8501090">
                  <a:extLst>
                    <a:ext uri="{9D8B030D-6E8A-4147-A177-3AD203B41FA5}">
                      <a16:colId xmlns:a16="http://schemas.microsoft.com/office/drawing/2014/main" val="20001"/>
                    </a:ext>
                  </a:extLst>
                </a:gridCol>
              </a:tblGrid>
              <a:tr h="3230880">
                <a:tc>
                  <a:txBody>
                    <a:bodyPr/>
                    <a:lstStyle/>
                    <a:p>
                      <a:pPr algn="ctr">
                        <a:buFont typeface="Wingdings" pitchFamily="2" charset="2"/>
                        <a:buNone/>
                      </a:pPr>
                      <a:r>
                        <a:rPr lang="ka-GE" sz="4000" dirty="0"/>
                        <a:t>კონსულტანტი</a:t>
                      </a:r>
                      <a:endParaRPr lang="ru-RU" sz="4000" dirty="0"/>
                    </a:p>
                  </a:txBody>
                  <a:tcPr marL="182880" marR="182880" marT="91440" marB="91440" anchor="ctr"/>
                </a:tc>
                <a:tc>
                  <a:txBody>
                    <a:bodyPr/>
                    <a:lstStyle/>
                    <a:p>
                      <a:pPr marL="276225" indent="-276225" algn="l">
                        <a:lnSpc>
                          <a:spcPct val="100000"/>
                        </a:lnSpc>
                        <a:buFont typeface="Wingdings" pitchFamily="2" charset="2"/>
                        <a:buChar char="ü"/>
                      </a:pPr>
                      <a:endParaRPr lang="ka-GE" sz="4000" b="1" dirty="0"/>
                    </a:p>
                    <a:p>
                      <a:pPr marL="276225" indent="-276225" algn="l">
                        <a:lnSpc>
                          <a:spcPct val="100000"/>
                        </a:lnSpc>
                        <a:buFont typeface="Arial" pitchFamily="34" charset="0"/>
                        <a:buChar char="•"/>
                      </a:pPr>
                      <a:r>
                        <a:rPr lang="ka-GE" sz="4000" b="1" dirty="0"/>
                        <a:t>მოლარე</a:t>
                      </a:r>
                    </a:p>
                    <a:p>
                      <a:pPr marL="276225" indent="-276225" algn="l">
                        <a:lnSpc>
                          <a:spcPct val="100000"/>
                        </a:lnSpc>
                        <a:buFont typeface="Arial" pitchFamily="34" charset="0"/>
                        <a:buChar char="•"/>
                      </a:pPr>
                      <a:r>
                        <a:rPr lang="ka-GE" sz="4000" b="1" dirty="0"/>
                        <a:t>ხილ-ბოსტნეულის და გასტრონომიის გამყიდველი</a:t>
                      </a:r>
                    </a:p>
                    <a:p>
                      <a:pPr marL="276225" indent="-276225" algn="l">
                        <a:lnSpc>
                          <a:spcPct val="100000"/>
                        </a:lnSpc>
                        <a:buFont typeface="Arial" pitchFamily="34" charset="0"/>
                        <a:buChar char="•"/>
                      </a:pPr>
                      <a:endParaRPr lang="ru-RU" sz="4000" b="1" dirty="0"/>
                    </a:p>
                  </a:txBody>
                  <a:tcPr marL="182880" marR="182880" marT="91440" marB="91440"/>
                </a:tc>
                <a:extLst>
                  <a:ext uri="{0D108BD9-81ED-4DB2-BD59-A6C34878D82A}">
                    <a16:rowId xmlns:a16="http://schemas.microsoft.com/office/drawing/2014/main" val="10000"/>
                  </a:ext>
                </a:extLst>
              </a:tr>
              <a:tr h="6340872">
                <a:tc>
                  <a:txBody>
                    <a:bodyPr/>
                    <a:lstStyle/>
                    <a:p>
                      <a:pPr>
                        <a:buFont typeface="Wingdings" pitchFamily="2" charset="2"/>
                        <a:buChar char="ü"/>
                      </a:pPr>
                      <a:endParaRPr lang="ka-GE" sz="4000" dirty="0"/>
                    </a:p>
                    <a:p>
                      <a:pPr>
                        <a:buFont typeface="Wingdings" pitchFamily="2" charset="2"/>
                        <a:buNone/>
                      </a:pPr>
                      <a:r>
                        <a:rPr lang="ka-GE" sz="4000" dirty="0"/>
                        <a:t>        დღის ცვლა = </a:t>
                      </a:r>
                      <a:r>
                        <a:rPr lang="ka-GE" sz="4000" b="1" dirty="0">
                          <a:solidFill>
                            <a:schemeClr val="tx1"/>
                          </a:solidFill>
                        </a:rPr>
                        <a:t>11.80  ლარი</a:t>
                      </a:r>
                    </a:p>
                    <a:p>
                      <a:pPr>
                        <a:buFont typeface="Wingdings" pitchFamily="2" charset="2"/>
                        <a:buNone/>
                      </a:pPr>
                      <a:endParaRPr lang="ka-GE" sz="4000" dirty="0">
                        <a:solidFill>
                          <a:schemeClr val="accent5">
                            <a:lumMod val="75000"/>
                          </a:schemeClr>
                        </a:solidFill>
                      </a:endParaRPr>
                    </a:p>
                    <a:p>
                      <a:pPr>
                        <a:buFont typeface="Wingdings" pitchFamily="2" charset="2"/>
                        <a:buNone/>
                      </a:pPr>
                      <a:r>
                        <a:rPr lang="ka-GE" sz="4000" baseline="0" dirty="0">
                          <a:solidFill>
                            <a:schemeClr val="accent5">
                              <a:lumMod val="75000"/>
                            </a:schemeClr>
                          </a:solidFill>
                        </a:rPr>
                        <a:t>       </a:t>
                      </a:r>
                      <a:r>
                        <a:rPr lang="ka-GE" sz="4000" dirty="0"/>
                        <a:t>ღამის ცვლა = </a:t>
                      </a:r>
                      <a:r>
                        <a:rPr lang="ka-GE" sz="4000" b="1" dirty="0">
                          <a:solidFill>
                            <a:schemeClr val="tx1"/>
                          </a:solidFill>
                        </a:rPr>
                        <a:t>17.80 ლარი</a:t>
                      </a:r>
                    </a:p>
                    <a:p>
                      <a:pPr>
                        <a:buFont typeface="Wingdings" pitchFamily="2" charset="2"/>
                        <a:buChar char="ü"/>
                      </a:pPr>
                      <a:endParaRPr lang="ru-RU" sz="4000" dirty="0">
                        <a:solidFill>
                          <a:schemeClr val="accent5">
                            <a:lumMod val="75000"/>
                          </a:schemeClr>
                        </a:solidFill>
                      </a:endParaRPr>
                    </a:p>
                    <a:p>
                      <a:pPr algn="just">
                        <a:spcBef>
                          <a:spcPts val="0"/>
                        </a:spcBef>
                        <a:buNone/>
                      </a:pPr>
                      <a:r>
                        <a:rPr lang="ka-GE" sz="4000" b="1" dirty="0"/>
                        <a:t>    სულ:</a:t>
                      </a:r>
                      <a:r>
                        <a:rPr lang="ka-GE" sz="3600" b="1" i="1" baseline="0" dirty="0"/>
                        <a:t>    </a:t>
                      </a:r>
                      <a:r>
                        <a:rPr lang="ka-GE" sz="4800" b="1" u="sng" dirty="0">
                          <a:solidFill>
                            <a:srgbClr val="C00000"/>
                          </a:solidFill>
                        </a:rPr>
                        <a:t>296.0  - 310.5</a:t>
                      </a:r>
                      <a:endParaRPr lang="ka-GE" sz="3600" i="1" dirty="0"/>
                    </a:p>
                    <a:p>
                      <a:endParaRPr lang="ru-RU" sz="4800" dirty="0"/>
                    </a:p>
                  </a:txBody>
                  <a:tcPr marL="182880" marR="182880" marT="91440" marB="91440">
                    <a:solidFill>
                      <a:srgbClr val="92D050">
                        <a:alpha val="20000"/>
                      </a:srgbClr>
                    </a:solidFill>
                  </a:tcPr>
                </a:tc>
                <a:tc>
                  <a:txBody>
                    <a:bodyPr/>
                    <a:lstStyle/>
                    <a:p>
                      <a:pPr>
                        <a:spcBef>
                          <a:spcPts val="0"/>
                        </a:spcBef>
                        <a:buFont typeface="Wingdings" pitchFamily="2" charset="2"/>
                        <a:buChar char="ü"/>
                      </a:pPr>
                      <a:endParaRPr lang="ka-GE" sz="4000" dirty="0"/>
                    </a:p>
                    <a:p>
                      <a:pPr>
                        <a:spcBef>
                          <a:spcPts val="0"/>
                        </a:spcBef>
                        <a:buFont typeface="Wingdings" pitchFamily="2" charset="2"/>
                        <a:buNone/>
                      </a:pPr>
                      <a:r>
                        <a:rPr lang="ka-GE" sz="4000" dirty="0"/>
                        <a:t>         დღის ცვლა = </a:t>
                      </a:r>
                      <a:r>
                        <a:rPr lang="ka-GE" sz="4000" b="1" dirty="0">
                          <a:solidFill>
                            <a:schemeClr val="tx1"/>
                          </a:solidFill>
                        </a:rPr>
                        <a:t>14  ლარი</a:t>
                      </a:r>
                    </a:p>
                    <a:p>
                      <a:pPr>
                        <a:spcBef>
                          <a:spcPts val="0"/>
                        </a:spcBef>
                        <a:buFont typeface="Wingdings" pitchFamily="2" charset="2"/>
                        <a:buChar char="ü"/>
                      </a:pPr>
                      <a:endParaRPr lang="ru-RU" sz="4000" dirty="0">
                        <a:solidFill>
                          <a:schemeClr val="accent5">
                            <a:lumMod val="75000"/>
                          </a:schemeClr>
                        </a:solidFill>
                      </a:endParaRPr>
                    </a:p>
                    <a:p>
                      <a:pPr>
                        <a:buFont typeface="Wingdings" pitchFamily="2" charset="2"/>
                        <a:buNone/>
                      </a:pPr>
                      <a:r>
                        <a:rPr lang="ka-GE" sz="4000" dirty="0"/>
                        <a:t>         ღამის ცვლა = </a:t>
                      </a:r>
                      <a:r>
                        <a:rPr lang="ka-GE" sz="4000" b="1" dirty="0">
                          <a:solidFill>
                            <a:schemeClr val="tx1"/>
                          </a:solidFill>
                        </a:rPr>
                        <a:t>20  ლარი</a:t>
                      </a:r>
                    </a:p>
                    <a:p>
                      <a:pPr>
                        <a:buNone/>
                      </a:pPr>
                      <a:endParaRPr lang="ka-GE" sz="4000" b="1" dirty="0">
                        <a:solidFill>
                          <a:schemeClr val="accent5">
                            <a:lumMod val="75000"/>
                          </a:schemeClr>
                        </a:solidFill>
                      </a:endParaRPr>
                    </a:p>
                    <a:p>
                      <a:pPr>
                        <a:buNone/>
                      </a:pPr>
                      <a:r>
                        <a:rPr lang="ka-GE" sz="4000" b="1" dirty="0"/>
                        <a:t>სულ: </a:t>
                      </a:r>
                      <a:r>
                        <a:rPr lang="ka-GE" sz="4800" b="1" dirty="0"/>
                        <a:t> </a:t>
                      </a:r>
                      <a:r>
                        <a:rPr lang="ka-GE" sz="4000" dirty="0"/>
                        <a:t>მოლარე </a:t>
                      </a:r>
                      <a:r>
                        <a:rPr lang="ka-GE" sz="4800" b="1" dirty="0"/>
                        <a:t>-  </a:t>
                      </a:r>
                      <a:r>
                        <a:rPr lang="ka-GE" sz="4800" b="1" u="sng" dirty="0">
                          <a:solidFill>
                            <a:srgbClr val="C00000"/>
                          </a:solidFill>
                        </a:rPr>
                        <a:t>360.0  - 380.0</a:t>
                      </a:r>
                      <a:endParaRPr lang="ka-GE" sz="4000" i="1" dirty="0"/>
                    </a:p>
                    <a:p>
                      <a:pPr>
                        <a:buNone/>
                      </a:pPr>
                      <a:r>
                        <a:rPr lang="ka-GE" sz="4000" i="1" dirty="0">
                          <a:solidFill>
                            <a:schemeClr val="accent3">
                              <a:lumMod val="50000"/>
                            </a:schemeClr>
                          </a:solidFill>
                        </a:rPr>
                        <a:t>              </a:t>
                      </a:r>
                      <a:r>
                        <a:rPr lang="ka-GE" sz="4000" dirty="0"/>
                        <a:t>გამყიდველი - </a:t>
                      </a:r>
                      <a:r>
                        <a:rPr lang="ka-GE" sz="4800" b="1" u="sng" dirty="0">
                          <a:solidFill>
                            <a:srgbClr val="C00000"/>
                          </a:solidFill>
                        </a:rPr>
                        <a:t>360.0</a:t>
                      </a:r>
                      <a:endParaRPr lang="ru-RU" sz="4000" dirty="0">
                        <a:solidFill>
                          <a:schemeClr val="accent3">
                            <a:lumMod val="50000"/>
                          </a:schemeClr>
                        </a:solidFill>
                      </a:endParaRPr>
                    </a:p>
                    <a:p>
                      <a:endParaRPr lang="ru-RU" sz="4000" dirty="0"/>
                    </a:p>
                  </a:txBody>
                  <a:tcPr marL="182880" marR="182880" marT="91440" marB="91440">
                    <a:solidFill>
                      <a:srgbClr val="92D050">
                        <a:alpha val="20000"/>
                      </a:srgbClr>
                    </a:solidFill>
                  </a:tcPr>
                </a:tc>
                <a:extLst>
                  <a:ext uri="{0D108BD9-81ED-4DB2-BD59-A6C34878D82A}">
                    <a16:rowId xmlns:a16="http://schemas.microsoft.com/office/drawing/2014/main" val="10001"/>
                  </a:ext>
                </a:extLst>
              </a:tr>
            </a:tbl>
          </a:graphicData>
        </a:graphic>
      </p:graphicFrame>
      <p:pic>
        <p:nvPicPr>
          <p:cNvPr id="1027" name="Picture 3" descr="C:\Users\Tamta\Desktop\abstract-sun-3-48-rays-clipart-royalty-free-public-domain-clipart-1ERVfk-clipart.png"/>
          <p:cNvPicPr>
            <a:picLocks noChangeAspect="1" noChangeArrowheads="1"/>
          </p:cNvPicPr>
          <p:nvPr/>
        </p:nvPicPr>
        <p:blipFill>
          <a:blip r:embed="rId2" cstate="print"/>
          <a:srcRect/>
          <a:stretch>
            <a:fillRect/>
          </a:stretch>
        </p:blipFill>
        <p:spPr bwMode="auto">
          <a:xfrm>
            <a:off x="3333685" y="5742836"/>
            <a:ext cx="857256" cy="857256"/>
          </a:xfrm>
          <a:prstGeom prst="rect">
            <a:avLst/>
          </a:prstGeom>
          <a:noFill/>
        </p:spPr>
      </p:pic>
      <p:pic>
        <p:nvPicPr>
          <p:cNvPr id="1029" name="Picture 5" descr="C:\Users\Tamta\Desktop\050291-blue-jelly-icon-natural-wonders-moon7-sc48.png"/>
          <p:cNvPicPr>
            <a:picLocks noChangeAspect="1" noChangeArrowheads="1"/>
          </p:cNvPicPr>
          <p:nvPr/>
        </p:nvPicPr>
        <p:blipFill>
          <a:blip r:embed="rId3" cstate="print"/>
          <a:srcRect/>
          <a:stretch>
            <a:fillRect/>
          </a:stretch>
        </p:blipFill>
        <p:spPr bwMode="auto">
          <a:xfrm rot="19989974">
            <a:off x="3288315" y="7020923"/>
            <a:ext cx="947996" cy="947996"/>
          </a:xfrm>
          <a:prstGeom prst="rect">
            <a:avLst/>
          </a:prstGeom>
          <a:noFill/>
        </p:spPr>
      </p:pic>
      <p:pic>
        <p:nvPicPr>
          <p:cNvPr id="15" name="Picture 3" descr="C:\Users\Tamta\Desktop\abstract-sun-3-48-rays-clipart-royalty-free-public-domain-clipart-1ERVfk-clipart.png"/>
          <p:cNvPicPr>
            <a:picLocks noChangeAspect="1" noChangeArrowheads="1"/>
          </p:cNvPicPr>
          <p:nvPr/>
        </p:nvPicPr>
        <p:blipFill>
          <a:blip r:embed="rId2" cstate="print"/>
          <a:srcRect/>
          <a:stretch>
            <a:fillRect/>
          </a:stretch>
        </p:blipFill>
        <p:spPr bwMode="auto">
          <a:xfrm>
            <a:off x="12275533" y="5742836"/>
            <a:ext cx="857256" cy="857256"/>
          </a:xfrm>
          <a:prstGeom prst="rect">
            <a:avLst/>
          </a:prstGeom>
          <a:noFill/>
        </p:spPr>
      </p:pic>
      <p:pic>
        <p:nvPicPr>
          <p:cNvPr id="16" name="Picture 5" descr="C:\Users\Tamta\Desktop\050291-blue-jelly-icon-natural-wonders-moon7-sc48.png"/>
          <p:cNvPicPr>
            <a:picLocks noChangeAspect="1" noChangeArrowheads="1"/>
          </p:cNvPicPr>
          <p:nvPr/>
        </p:nvPicPr>
        <p:blipFill>
          <a:blip r:embed="rId3" cstate="print"/>
          <a:srcRect/>
          <a:stretch>
            <a:fillRect/>
          </a:stretch>
        </p:blipFill>
        <p:spPr bwMode="auto">
          <a:xfrm rot="19989974">
            <a:off x="12230162" y="7020920"/>
            <a:ext cx="947996" cy="947996"/>
          </a:xfrm>
          <a:prstGeom prst="rect">
            <a:avLst/>
          </a:prstGeom>
          <a:noFill/>
        </p:spPr>
      </p:pic>
    </p:spTree>
    <p:extLst>
      <p:ext uri="{BB962C8B-B14F-4D97-AF65-F5344CB8AC3E}">
        <p14:creationId xmlns:p14="http://schemas.microsoft.com/office/powerpoint/2010/main" val="5251802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Ori Nabiji">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Ori Nabiji">
      <a:majorFont>
        <a:latin typeface="BPG Nino Mtavruli"/>
        <a:ea typeface="Helvetica Light"/>
        <a:cs typeface="Helvetica Light"/>
      </a:majorFont>
      <a:minorFont>
        <a:latin typeface="Arial Unicode MS"/>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Presentation1" id="{2D979C13-D027-4BC0-88CE-8482E7DF6FB0}" vid="{41860989-3797-4CE3-873F-96145A8554CD}"/>
    </a:ext>
  </a:ext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2nb Template</Template>
  <TotalTime>368</TotalTime>
  <Words>602</Words>
  <Application>Microsoft Office PowerPoint</Application>
  <PresentationFormat>Custom</PresentationFormat>
  <Paragraphs>139</Paragraphs>
  <Slides>15</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15</vt:i4>
      </vt:variant>
    </vt:vector>
  </HeadingPairs>
  <TitlesOfParts>
    <vt:vector size="26" baseType="lpstr">
      <vt:lpstr>Arial Unicode MS</vt:lpstr>
      <vt:lpstr>Arial</vt:lpstr>
      <vt:lpstr>BPG Nino Mtavruli</vt:lpstr>
      <vt:lpstr>Calibri</vt:lpstr>
      <vt:lpstr>Helvetica</vt:lpstr>
      <vt:lpstr>Helvetica Light</vt:lpstr>
      <vt:lpstr>Helvetica Neue</vt:lpstr>
      <vt:lpstr>Sylfaen</vt:lpstr>
      <vt:lpstr>Times New Roman</vt:lpstr>
      <vt:lpstr>Wingdings</vt:lpstr>
      <vt:lpstr>Ori Nabiji</vt:lpstr>
      <vt:lpstr>PowerPoint Presentation</vt:lpstr>
      <vt:lpstr>ჩვენს შესახებ</vt:lpstr>
      <vt:lpstr>ჩვენს შესახებ</vt:lpstr>
      <vt:lpstr>PowerPoint Presentation</vt:lpstr>
      <vt:lpstr>გახდი ჩვენი გუნდის წევრი !</vt:lpstr>
      <vt:lpstr>პროექტის შესახებ</vt:lpstr>
      <vt:lpstr>გინდა იმუშავო მოტივირებულ და მეგობრულ გუნდში ?</vt:lpstr>
      <vt:lpstr>შერჩევის პროცედურა </vt:lpstr>
      <vt:lpstr>დონე 1  1-დან  45 ცვლამდე  </vt:lpstr>
      <vt:lpstr>დონე 2  45-დან  133 ცვლამდე  </vt:lpstr>
      <vt:lpstr>დონე 3  133 ცვლიდან</vt:lpstr>
      <vt:lpstr>სამუშაო გრაფიკი </vt:lpstr>
      <vt:lpstr>სამუშაო გრაფიკი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Tamar Koriauli</dc:creator>
  <cp:lastModifiedBy>Anna Buadze</cp:lastModifiedBy>
  <cp:revision>27</cp:revision>
  <dcterms:created xsi:type="dcterms:W3CDTF">2017-07-05T11:42:48Z</dcterms:created>
  <dcterms:modified xsi:type="dcterms:W3CDTF">2017-07-06T11:37:44Z</dcterms:modified>
</cp:coreProperties>
</file>